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643" r:id="rId2"/>
    <p:sldId id="2645" r:id="rId3"/>
    <p:sldId id="2646" r:id="rId4"/>
    <p:sldId id="2647" r:id="rId5"/>
    <p:sldId id="2660" r:id="rId6"/>
    <p:sldId id="2648" r:id="rId7"/>
    <p:sldId id="2649" r:id="rId8"/>
    <p:sldId id="2650" r:id="rId9"/>
    <p:sldId id="2652" r:id="rId10"/>
    <p:sldId id="2653" r:id="rId11"/>
    <p:sldId id="2654" r:id="rId12"/>
    <p:sldId id="2655" r:id="rId13"/>
    <p:sldId id="2656" r:id="rId14"/>
    <p:sldId id="2657" r:id="rId15"/>
    <p:sldId id="2658" r:id="rId16"/>
    <p:sldId id="2659" r:id="rId17"/>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28A4932-2FAD-B587-0775-4C0C8C20DFF6}"/>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C7692A56-3856-7672-BB55-0526AFC1CC3D}"/>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11/19/2023 pm</a:t>
            </a:r>
          </a:p>
        </p:txBody>
      </p:sp>
      <p:sp>
        <p:nvSpPr>
          <p:cNvPr id="4" name="Footer Placeholder 3">
            <a:extLst>
              <a:ext uri="{FF2B5EF4-FFF2-40B4-BE49-F238E27FC236}">
                <a16:creationId xmlns:a16="http://schemas.microsoft.com/office/drawing/2014/main" id="{7C4DAF40-F5FE-A766-D29E-753938A3EC4A}"/>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40D29D59-53D9-8E46-90C6-A30B93BE30D3}"/>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BE4C2D41-CD66-4B06-8269-933204AC565B}"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775986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11/19/2023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Bruce Molock</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70FBB4C9-1061-41E7-A61A-ADE20EB1EC8E}" type="slidenum">
              <a:rPr lang="en-US" smtClean="0"/>
              <a:t>‹#›</a:t>
            </a:fld>
            <a:endParaRPr lang="en-US"/>
          </a:p>
        </p:txBody>
      </p:sp>
    </p:spTree>
    <p:extLst>
      <p:ext uri="{BB962C8B-B14F-4D97-AF65-F5344CB8AC3E}">
        <p14:creationId xmlns:p14="http://schemas.microsoft.com/office/powerpoint/2010/main" val="185477230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3750" cy="34528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90511">
              <a:defRPr/>
            </a:pPr>
            <a:fld id="{7C366290-4595-5745-A50F-D5EC13BAC604}" type="slidenum">
              <a:rPr lang="en-US">
                <a:solidFill>
                  <a:prstClr val="black"/>
                </a:solidFill>
                <a:latin typeface="Calibri" panose="020F0502020204030204"/>
              </a:rPr>
              <a:pPr defTabSz="990511">
                <a:defRPr/>
              </a:pPr>
              <a:t>1</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B0BBC658-4490-46DE-FDD0-19A1564827A0}"/>
              </a:ext>
            </a:extLst>
          </p:cNvPr>
          <p:cNvSpPr>
            <a:spLocks noGrp="1"/>
          </p:cNvSpPr>
          <p:nvPr>
            <p:ph type="dt" idx="1"/>
          </p:nvPr>
        </p:nvSpPr>
        <p:spPr/>
        <p:txBody>
          <a:bodyPr/>
          <a:lstStyle/>
          <a:p>
            <a:r>
              <a:rPr lang="en-US"/>
              <a:t>11/19/2023 pm</a:t>
            </a:r>
          </a:p>
        </p:txBody>
      </p:sp>
      <p:sp>
        <p:nvSpPr>
          <p:cNvPr id="6" name="Footer Placeholder 5">
            <a:extLst>
              <a:ext uri="{FF2B5EF4-FFF2-40B4-BE49-F238E27FC236}">
                <a16:creationId xmlns:a16="http://schemas.microsoft.com/office/drawing/2014/main" id="{6CCA6137-27AD-A4B3-87DD-C744D4FA4518}"/>
              </a:ext>
            </a:extLst>
          </p:cNvPr>
          <p:cNvSpPr>
            <a:spLocks noGrp="1"/>
          </p:cNvSpPr>
          <p:nvPr>
            <p:ph type="ftr" sz="quarter" idx="4"/>
          </p:nvPr>
        </p:nvSpPr>
        <p:spPr/>
        <p:txBody>
          <a:bodyPr/>
          <a:lstStyle/>
          <a:p>
            <a:r>
              <a:rPr lang="en-US"/>
              <a:t>Bruce Molock</a:t>
            </a:r>
          </a:p>
        </p:txBody>
      </p:sp>
    </p:spTree>
    <p:extLst>
      <p:ext uri="{BB962C8B-B14F-4D97-AF65-F5344CB8AC3E}">
        <p14:creationId xmlns:p14="http://schemas.microsoft.com/office/powerpoint/2010/main" val="3433321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5582450" y="1841813"/>
            <a:ext cx="3561551"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4966796" y="3210589"/>
            <a:ext cx="2225673" cy="5255545"/>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1"/>
            <a:ext cx="4410487"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143000" y="3602038"/>
            <a:ext cx="6858000" cy="1655762"/>
          </a:xfrm>
        </p:spPr>
        <p:txBody>
          <a:bodyPr/>
          <a:lstStyle>
            <a:lvl1pPr marL="0" indent="0" algn="ctr">
              <a:buNone/>
              <a:defRPr sz="1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3853268"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116695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4785795" y="-24130"/>
            <a:ext cx="4028295"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905256"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2990088"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5074920"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7159752"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474944"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2564823"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4654702"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6744581"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474944"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2564823"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4654702"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6744581"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905256"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2990088"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5074920"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7159752"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474944"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2564823"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4654702"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6744581"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474944"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2564823"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4654702"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6744581"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Tree>
    <p:extLst>
      <p:ext uri="{BB962C8B-B14F-4D97-AF65-F5344CB8AC3E}">
        <p14:creationId xmlns:p14="http://schemas.microsoft.com/office/powerpoint/2010/main" val="1271517825"/>
      </p:ext>
    </p:extLst>
  </p:cSld>
  <p:clrMapOvr>
    <a:masterClrMapping/>
  </p:clrMapOvr>
  <p:extLst>
    <p:ext uri="{DCECCB84-F9BA-43D5-87BE-67443E8EF086}">
      <p15:sldGuideLst xmlns:p15="http://schemas.microsoft.com/office/powerpoint/2012/main">
        <p15:guide id="1" orient="horz" pos="3984">
          <p15:clr>
            <a:srgbClr val="FBAE40"/>
          </p15:clr>
        </p15:guide>
        <p15:guide id="2" pos="5454">
          <p15:clr>
            <a:srgbClr val="FBAE40"/>
          </p15:clr>
        </p15:guide>
        <p15:guide id="3" pos="306">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5642399" y="2771730"/>
            <a:ext cx="1605178"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2585708" y="4196051"/>
            <a:ext cx="1504726"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095101" y="1387752"/>
            <a:ext cx="496703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2380926" y="5351806"/>
            <a:ext cx="394788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6101860" y="493728"/>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555353" y="1647132"/>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3444241" y="2722253"/>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6168523" y="4198707"/>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472595" y="4301905"/>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Tree>
    <p:extLst>
      <p:ext uri="{BB962C8B-B14F-4D97-AF65-F5344CB8AC3E}">
        <p14:creationId xmlns:p14="http://schemas.microsoft.com/office/powerpoint/2010/main" val="1167537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553316" y="1496372"/>
            <a:ext cx="8590685"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6191094"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432054" y="2350008"/>
            <a:ext cx="4848606" cy="1097280"/>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6314591" y="0"/>
            <a:ext cx="2829410"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432054" y="1911096"/>
            <a:ext cx="4848606" cy="402336"/>
          </a:xfrm>
        </p:spPr>
        <p:txBody>
          <a:bodyPr anchor="b">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32054" y="3557016"/>
            <a:ext cx="4848606" cy="402336"/>
          </a:xfrm>
        </p:spPr>
        <p:txBody>
          <a:bodyPr anchor="b">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32054" y="3995928"/>
            <a:ext cx="4848606" cy="1097280"/>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432054" y="704088"/>
            <a:ext cx="7886700" cy="676656"/>
          </a:xfrm>
        </p:spPr>
        <p:txBody>
          <a:bodyPr/>
          <a:lstStyle>
            <a:lvl1pPr>
              <a:defRPr sz="3600">
                <a:solidFill>
                  <a:schemeClr val="accent1"/>
                </a:solidFill>
              </a:defRPr>
            </a:lvl1pPr>
          </a:lstStyle>
          <a:p>
            <a:r>
              <a:rPr lang="en-US" dirty="0"/>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9144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95571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466296" y="4724606"/>
            <a:ext cx="6744896"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9144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432054" y="1911096"/>
            <a:ext cx="2647188" cy="402336"/>
          </a:xfrm>
        </p:spPr>
        <p:txBody>
          <a:bodyPr anchor="ctr">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432054" y="2505075"/>
            <a:ext cx="2208276" cy="3684588"/>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3586734" y="1911096"/>
            <a:ext cx="2647188" cy="402336"/>
          </a:xfrm>
        </p:spPr>
        <p:txBody>
          <a:bodyPr anchor="ctr">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3586734" y="2505075"/>
            <a:ext cx="2208276" cy="3684588"/>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432054" y="704088"/>
            <a:ext cx="7886700" cy="676656"/>
          </a:xfrm>
        </p:spPr>
        <p:txBody>
          <a:bodyPr/>
          <a:lstStyle>
            <a:lvl1pPr>
              <a:defRPr sz="3600">
                <a:solidFill>
                  <a:schemeClr val="accent1"/>
                </a:solidFill>
              </a:defRPr>
            </a:lvl1pPr>
          </a:lstStyle>
          <a:p>
            <a:r>
              <a:rPr lang="en-US" dirty="0"/>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6645402" y="1911096"/>
            <a:ext cx="2208276" cy="402336"/>
          </a:xfrm>
        </p:spPr>
        <p:txBody>
          <a:bodyPr anchor="ctr">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6645402" y="2492438"/>
            <a:ext cx="2208276" cy="3684588"/>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9144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16054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4742696" y="0"/>
            <a:ext cx="4401303"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432054" y="1947672"/>
            <a:ext cx="3429000" cy="4070729"/>
          </a:xfrm>
        </p:spPr>
        <p:txBody>
          <a:bodyPr>
            <a:normAutofit/>
          </a:bodyPr>
          <a:lstStyle>
            <a:lvl1pPr marL="0" indent="0">
              <a:lnSpc>
                <a:spcPct val="100000"/>
              </a:lnSpc>
              <a:spcBef>
                <a:spcPts val="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432053" y="704088"/>
            <a:ext cx="6858000" cy="676656"/>
          </a:xfrm>
        </p:spPr>
        <p:txBody>
          <a:bodyPr anchor="b"/>
          <a:lstStyle>
            <a:lvl1pPr>
              <a:defRPr sz="3600"/>
            </a:lvl1pPr>
          </a:lstStyle>
          <a:p>
            <a:r>
              <a:rPr lang="en-US" dirty="0"/>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4473108" y="640337"/>
            <a:ext cx="4682402"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4984698" y="0"/>
            <a:ext cx="4159302"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1360692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3769269"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143000" y="1170432"/>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143000" y="3602038"/>
            <a:ext cx="6858000" cy="1655762"/>
          </a:xfrm>
        </p:spPr>
        <p:txBody>
          <a:bodyPr/>
          <a:lstStyle>
            <a:lvl1pPr marL="0" indent="0" algn="ctr">
              <a:buNone/>
              <a:defRPr sz="1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4630136" y="2"/>
            <a:ext cx="4513865"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3200693"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7897926" y="1187801"/>
            <a:ext cx="1258934"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41939651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432053" y="704088"/>
            <a:ext cx="6858000" cy="676656"/>
          </a:xfrm>
        </p:spPr>
        <p:txBody>
          <a:bodyPr anchor="b"/>
          <a:lstStyle>
            <a:lvl1pPr>
              <a:defRPr sz="3600"/>
            </a:lvl1pPr>
          </a:lstStyle>
          <a:p>
            <a:r>
              <a:rPr lang="en-US" dirty="0"/>
              <a:t>click to edit master title style</a:t>
            </a:r>
          </a:p>
        </p:txBody>
      </p:sp>
    </p:spTree>
    <p:extLst>
      <p:ext uri="{BB962C8B-B14F-4D97-AF65-F5344CB8AC3E}">
        <p14:creationId xmlns:p14="http://schemas.microsoft.com/office/powerpoint/2010/main" val="19840103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432053" y="704088"/>
            <a:ext cx="6858000" cy="676656"/>
          </a:xfrm>
        </p:spPr>
        <p:txBody>
          <a:bodyPr anchor="b"/>
          <a:lstStyle>
            <a:lvl1pPr>
              <a:defRPr sz="3600"/>
            </a:lvl1pPr>
          </a:lstStyle>
          <a:p>
            <a:r>
              <a:rPr lang="en-US" dirty="0"/>
              <a:t>click to edit master title style</a:t>
            </a:r>
          </a:p>
        </p:txBody>
      </p:sp>
    </p:spTree>
    <p:extLst>
      <p:ext uri="{BB962C8B-B14F-4D97-AF65-F5344CB8AC3E}">
        <p14:creationId xmlns:p14="http://schemas.microsoft.com/office/powerpoint/2010/main" val="27104922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2766741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5300798"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28288" y="2788522"/>
            <a:ext cx="4672148" cy="1325563"/>
          </a:xfrm>
        </p:spPr>
        <p:txBody>
          <a:bodyPr/>
          <a:lstStyle>
            <a:lvl1pPr algn="ct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843016" y="1170432"/>
            <a:ext cx="3099816" cy="4351338"/>
          </a:xfrm>
        </p:spPr>
        <p:txBody>
          <a:bodyPr/>
          <a:lstStyle>
            <a:lvl1pPr marL="0" indent="0" algn="r">
              <a:buNone/>
              <a:defRPr sz="1800" cap="all" baseline="0"/>
            </a:lvl1pPr>
            <a:lvl2pPr marL="342900" indent="0" algn="r">
              <a:buNone/>
              <a:defRPr sz="1350">
                <a:latin typeface="+mj-lt"/>
              </a:defRPr>
            </a:lvl2pPr>
            <a:lvl3pPr marL="685800" indent="0" algn="r">
              <a:buNone/>
              <a:defRPr/>
            </a:lvl3pPr>
            <a:lvl4pPr marL="1028700" indent="0" algn="r">
              <a:buNone/>
              <a:defRPr/>
            </a:lvl4pPr>
            <a:lvl5pPr marL="1371600" indent="0" algn="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3995894"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348788" y="5597818"/>
            <a:ext cx="1822586"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8216" y="3988559"/>
            <a:ext cx="1852097"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3411195522"/>
      </p:ext>
    </p:extLst>
  </p:cSld>
  <p:clrMapOvr>
    <a:masterClrMapping/>
  </p:clrMapOvr>
  <p:extLst>
    <p:ext uri="{DCECCB84-F9BA-43D5-87BE-67443E8EF086}">
      <p15:sldGuideLst xmlns:p15="http://schemas.microsoft.com/office/powerpoint/2012/main">
        <p15:guide id="1" orient="horz" pos="3984">
          <p15:clr>
            <a:srgbClr val="FBAE40"/>
          </p15:clr>
        </p15:guide>
        <p15:guide id="2" pos="5454">
          <p15:clr>
            <a:srgbClr val="FBAE40"/>
          </p15:clr>
        </p15:guide>
        <p15:guide id="3" pos="306">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432053" y="704088"/>
            <a:ext cx="4876965" cy="676656"/>
          </a:xfrm>
        </p:spPr>
        <p:txBody>
          <a:bodyPr anchor="b"/>
          <a:lstStyle>
            <a:lvl1pPr>
              <a:defRPr sz="3600"/>
            </a:lvl1pPr>
          </a:lstStyle>
          <a:p>
            <a:r>
              <a:rPr lang="en-US" dirty="0"/>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432054" y="1947672"/>
            <a:ext cx="3429000" cy="4070729"/>
          </a:xfrm>
        </p:spPr>
        <p:txBody>
          <a:bodyPr>
            <a:normAutofit/>
          </a:bodyPr>
          <a:lstStyle>
            <a:lvl1pPr marL="0" indent="0">
              <a:lnSpc>
                <a:spcPct val="100000"/>
              </a:lnSpc>
              <a:spcBef>
                <a:spcPts val="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5076148" y="1316481"/>
            <a:ext cx="3545338"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5309019" y="2"/>
            <a:ext cx="3834982"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5861602" y="1"/>
            <a:ext cx="3282398"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50618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5459965"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1920240" y="3078481"/>
            <a:ext cx="3630481" cy="1773555"/>
          </a:xfrm>
        </p:spPr>
        <p:txBody>
          <a:bodyPr anchor="b"/>
          <a:lstStyle>
            <a:lvl1pPr>
              <a:defRPr sz="45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1920240" y="4852036"/>
            <a:ext cx="3630481" cy="551411"/>
          </a:xfrm>
        </p:spPr>
        <p:txBody>
          <a:bodyPr/>
          <a:lstStyle>
            <a:lvl1pPr marL="0" indent="0">
              <a:buNone/>
              <a:defRPr sz="180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2"/>
            <a:ext cx="3980135"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4342710" y="1"/>
            <a:ext cx="4801289"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3562175" y="5750376"/>
            <a:ext cx="3954920"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6005137" y="3200882"/>
            <a:ext cx="3150647"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1645053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6484370" y="0"/>
            <a:ext cx="2659631"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7382688" y="1681980"/>
            <a:ext cx="1768331"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432054" y="1901952"/>
            <a:ext cx="7022592"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2972104659"/>
      </p:ext>
    </p:extLst>
  </p:cSld>
  <p:clrMapOvr>
    <a:masterClrMapping/>
  </p:clrMapOvr>
  <p:extLst>
    <p:ext uri="{DCECCB84-F9BA-43D5-87BE-67443E8EF086}">
      <p15:sldGuideLst xmlns:p15="http://schemas.microsoft.com/office/powerpoint/2012/main">
        <p15:guide id="1" orient="horz" pos="3984">
          <p15:clr>
            <a:srgbClr val="FBAE40"/>
          </p15:clr>
        </p15:guide>
        <p15:guide id="2" pos="5454">
          <p15:clr>
            <a:srgbClr val="FBAE40"/>
          </p15:clr>
        </p15:guide>
        <p15:guide id="3" pos="306">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432054" y="1901952"/>
            <a:ext cx="7022592"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3450608" y="0"/>
            <a:ext cx="5693392"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4600500" y="-30589"/>
            <a:ext cx="378561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1546799314"/>
      </p:ext>
    </p:extLst>
  </p:cSld>
  <p:clrMapOvr>
    <a:masterClrMapping/>
  </p:clrMapOvr>
  <p:extLst>
    <p:ext uri="{DCECCB84-F9BA-43D5-87BE-67443E8EF086}">
      <p15:sldGuideLst xmlns:p15="http://schemas.microsoft.com/office/powerpoint/2012/main">
        <p15:guide id="1" orient="horz" pos="3984">
          <p15:clr>
            <a:srgbClr val="FBAE40"/>
          </p15:clr>
        </p15:guide>
        <p15:guide id="2" pos="5454">
          <p15:clr>
            <a:srgbClr val="FBAE40"/>
          </p15:clr>
        </p15:guide>
        <p15:guide id="3" pos="306">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3227863"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432054" y="1901952"/>
            <a:ext cx="78867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45435927"/>
      </p:ext>
    </p:extLst>
  </p:cSld>
  <p:clrMapOvr>
    <a:masterClrMapping/>
  </p:clrMapOvr>
  <p:extLst>
    <p:ext uri="{DCECCB84-F9BA-43D5-87BE-67443E8EF086}">
      <p15:sldGuideLst xmlns:p15="http://schemas.microsoft.com/office/powerpoint/2012/main">
        <p15:guide id="1" orient="horz" pos="3984">
          <p15:clr>
            <a:srgbClr val="FBAE40"/>
          </p15:clr>
        </p15:guide>
        <p15:guide id="2" pos="5454">
          <p15:clr>
            <a:srgbClr val="FBAE40"/>
          </p15:clr>
        </p15:guide>
        <p15:guide id="3" pos="306">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2"/>
            <a:ext cx="2412268"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6364192" y="1618812"/>
            <a:ext cx="2779810"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058687" y="447749"/>
            <a:ext cx="1748014"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2458641" y="2740026"/>
            <a:ext cx="4266009" cy="2028825"/>
          </a:xfrm>
        </p:spPr>
        <p:txBody>
          <a:bodyPr>
            <a:normAutofit/>
          </a:bodyPr>
          <a:lstStyle>
            <a:lvl1pPr marL="0" indent="0" algn="ctr">
              <a:lnSpc>
                <a:spcPct val="100000"/>
              </a:lnSpc>
              <a:spcBef>
                <a:spcPts val="0"/>
              </a:spcBef>
              <a:buNone/>
              <a:defRPr sz="1800"/>
            </a:lvl1pPr>
          </a:lstStyle>
          <a:p>
            <a:pPr lvl="0"/>
            <a:r>
              <a:rPr lang="en-US"/>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628650" y="1901952"/>
            <a:ext cx="7886700" cy="466344"/>
          </a:xfrm>
        </p:spPr>
        <p:txBody>
          <a:bodyPr/>
          <a:lstStyle>
            <a:lvl1pPr algn="ctr">
              <a:defRPr sz="1800" cap="all" baseline="0">
                <a:latin typeface="Gill Sans Nova" panose="020B0602020104020203" pitchFamily="34" charset="0"/>
              </a:defRPr>
            </a:lvl1pPr>
          </a:lstStyle>
          <a:p>
            <a:r>
              <a:rPr lang="en-US"/>
              <a:t>Click to edit Master title style</a:t>
            </a:r>
            <a:endParaRPr lang="en-US" dirty="0"/>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1" y="3"/>
            <a:ext cx="1857332"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1524190" y="592989"/>
            <a:ext cx="6254981"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1196350687"/>
      </p:ext>
    </p:extLst>
  </p:cSld>
  <p:clrMapOvr>
    <a:masterClrMapping/>
  </p:clrMapOvr>
  <p:extLst>
    <p:ext uri="{DCECCB84-F9BA-43D5-87BE-67443E8EF086}">
      <p15:sldGuideLst xmlns:p15="http://schemas.microsoft.com/office/powerpoint/2012/main">
        <p15:guide id="1" orient="horz" pos="3984">
          <p15:clr>
            <a:srgbClr val="FBAE40"/>
          </p15:clr>
        </p15:guide>
        <p15:guide id="2" pos="5454">
          <p15:clr>
            <a:srgbClr val="FBAE40"/>
          </p15:clr>
        </p15:guide>
        <p15:guide id="3" pos="306">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9144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401988"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2583092"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4764196"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6945301"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508397"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2583092"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4826198"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6945301"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508397"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2583092"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4826198"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6945301"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4193355" y="2"/>
            <a:ext cx="4022008"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2816360201"/>
      </p:ext>
    </p:extLst>
  </p:cSld>
  <p:clrMapOvr>
    <a:masterClrMapping/>
  </p:clrMapOvr>
  <p:extLst>
    <p:ext uri="{DCECCB84-F9BA-43D5-87BE-67443E8EF086}">
      <p15:sldGuideLst xmlns:p15="http://schemas.microsoft.com/office/powerpoint/2012/main">
        <p15:guide id="1" orient="horz" pos="3984">
          <p15:clr>
            <a:srgbClr val="FBAE40"/>
          </p15:clr>
        </p15:guide>
        <p15:guide id="2" pos="5454">
          <p15:clr>
            <a:srgbClr val="FBAE40"/>
          </p15:clr>
        </p15:guide>
        <p15:guide id="3" pos="306">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274320" y="6464808"/>
            <a:ext cx="740664" cy="310896"/>
          </a:xfrm>
          <a:prstGeom prst="rect">
            <a:avLst/>
          </a:prstGeom>
        </p:spPr>
        <p:txBody>
          <a:bodyPr vert="horz" lIns="91440" tIns="45720" rIns="91440" bIns="45720" rtlCol="0" anchor="ctr"/>
          <a:lstStyle>
            <a:lvl1pPr algn="l">
              <a:defRPr sz="105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3284982" y="6464808"/>
            <a:ext cx="2578608" cy="310896"/>
          </a:xfrm>
          <a:prstGeom prst="rect">
            <a:avLst/>
          </a:prstGeom>
        </p:spPr>
        <p:txBody>
          <a:bodyPr vert="horz" lIns="91440" tIns="45720" rIns="91440" bIns="45720" rtlCol="0" anchor="ctr"/>
          <a:lstStyle>
            <a:lvl1pPr algn="ctr">
              <a:defRPr sz="1050">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8270748" y="6464808"/>
            <a:ext cx="740664" cy="310896"/>
          </a:xfrm>
          <a:prstGeom prst="rect">
            <a:avLst/>
          </a:prstGeom>
        </p:spPr>
        <p:txBody>
          <a:bodyPr vert="horz" lIns="91440" tIns="45720" rIns="91440" bIns="45720" rtlCol="0" anchor="ctr"/>
          <a:lstStyle>
            <a:lvl1pPr algn="r">
              <a:defRPr sz="1050">
                <a:solidFill>
                  <a:schemeClr val="tx1"/>
                </a:solidFill>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userDrawn="1"/>
        </p:nvCxnSpPr>
        <p:spPr>
          <a:xfrm>
            <a:off x="0" y="6324600"/>
            <a:ext cx="9144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503344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Lst>
  <p:hf hdr="0"/>
  <p:txStyles>
    <p:titleStyle>
      <a:lvl1pPr algn="l" defTabSz="6858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ctrTitle"/>
          </p:nvPr>
        </p:nvSpPr>
        <p:spPr>
          <a:xfrm>
            <a:off x="160256" y="2061889"/>
            <a:ext cx="8823488" cy="1920526"/>
          </a:xfrm>
        </p:spPr>
        <p:txBody>
          <a:bodyPr wrap="square">
            <a:spAutoFit/>
          </a:bodyPr>
          <a:lstStyle/>
          <a:p>
            <a:r>
              <a:rPr lang="en-US" sz="6600" b="1" dirty="0"/>
              <a:t>PREACHERS WON’T TELL YOU</a:t>
            </a:r>
            <a:endParaRPr lang="en-US" sz="5400" dirty="0">
              <a:solidFill>
                <a:srgbClr val="000000"/>
              </a:solidFill>
            </a:endParaRPr>
          </a:p>
        </p:txBody>
      </p:sp>
    </p:spTree>
    <p:extLst>
      <p:ext uri="{BB962C8B-B14F-4D97-AF65-F5344CB8AC3E}">
        <p14:creationId xmlns:p14="http://schemas.microsoft.com/office/powerpoint/2010/main" val="2028655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98988-6331-10A0-46EA-F51060D3D06A}"/>
              </a:ext>
            </a:extLst>
          </p:cNvPr>
          <p:cNvSpPr>
            <a:spLocks noGrp="1"/>
          </p:cNvSpPr>
          <p:nvPr>
            <p:ph type="title"/>
          </p:nvPr>
        </p:nvSpPr>
        <p:spPr>
          <a:xfrm>
            <a:off x="432054" y="719250"/>
            <a:ext cx="7886700" cy="646331"/>
          </a:xfrm>
        </p:spPr>
        <p:txBody>
          <a:bodyPr>
            <a:spAutoFit/>
          </a:bodyPr>
          <a:lstStyle/>
          <a:p>
            <a:r>
              <a:rPr lang="en-US" sz="4000" b="1" kern="100" dirty="0">
                <a:latin typeface="Calibri" panose="020F0502020204030204" pitchFamily="34" charset="0"/>
                <a:ea typeface="Calibri" panose="020F0502020204030204" pitchFamily="34" charset="0"/>
                <a:cs typeface="Times New Roman" panose="02020603050405020304" pitchFamily="18" charset="0"/>
              </a:rPr>
              <a:t>WOMAN PREACHERS</a:t>
            </a:r>
            <a:endParaRPr lang="en-US" sz="4000" b="1" dirty="0"/>
          </a:p>
        </p:txBody>
      </p:sp>
      <p:sp>
        <p:nvSpPr>
          <p:cNvPr id="3" name="Content Placeholder 2">
            <a:extLst>
              <a:ext uri="{FF2B5EF4-FFF2-40B4-BE49-F238E27FC236}">
                <a16:creationId xmlns:a16="http://schemas.microsoft.com/office/drawing/2014/main" id="{91E38700-E13F-BB2C-DB68-8809FCB67A7D}"/>
              </a:ext>
            </a:extLst>
          </p:cNvPr>
          <p:cNvSpPr>
            <a:spLocks noGrp="1"/>
          </p:cNvSpPr>
          <p:nvPr>
            <p:ph idx="1"/>
          </p:nvPr>
        </p:nvSpPr>
        <p:spPr>
          <a:xfrm>
            <a:off x="273377" y="1901952"/>
            <a:ext cx="8559537" cy="3760068"/>
          </a:xfrm>
        </p:spPr>
        <p:txBody>
          <a:bodyPr wrap="square">
            <a:spAutoFit/>
          </a:bodyPr>
          <a:lstStyle/>
          <a:p>
            <a:pPr marL="0">
              <a:lnSpc>
                <a:spcPct val="107000"/>
              </a:lnSpc>
              <a:spcBef>
                <a:spcPts val="0"/>
              </a:spcBef>
              <a:spcAft>
                <a:spcPts val="600"/>
              </a:spcAft>
            </a:pPr>
            <a:r>
              <a:rPr lang="en-US" sz="2800" b="1" kern="100" dirty="0">
                <a:latin typeface="Calibri" panose="020F0502020204030204" pitchFamily="34" charset="0"/>
                <a:ea typeface="Calibri" panose="020F0502020204030204" pitchFamily="34" charset="0"/>
                <a:cs typeface="Times New Roman" panose="02020603050405020304" pitchFamily="18" charset="0"/>
              </a:rPr>
              <a:t>1 Timothy 2:11-15, “11 Let the woman learn in silence with all subjection. 12 But I suffer not a woman to teach, nor to usurp authority over the man, but to be in silence. 13 For Adam was first formed, then Eve. 14 And Adam was not deceived, but the woman being deceived was in the transgression. 15 Notwithstanding, she shall be saved in childbearing, if they continue in faith and charity and holiness with sobriety.“</a:t>
            </a:r>
          </a:p>
        </p:txBody>
      </p:sp>
      <p:sp>
        <p:nvSpPr>
          <p:cNvPr id="6" name="Slide Number Placeholder 5">
            <a:extLst>
              <a:ext uri="{FF2B5EF4-FFF2-40B4-BE49-F238E27FC236}">
                <a16:creationId xmlns:a16="http://schemas.microsoft.com/office/drawing/2014/main" id="{E031D71A-8E82-1F43-5D55-55B357A72F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1050" b="0" i="0" u="none" strike="noStrike" kern="1200" cap="none" spc="0" normalizeH="0" baseline="0" noProof="0" smtClean="0">
                <a:ln>
                  <a:noFill/>
                </a:ln>
                <a:solidFill>
                  <a:srgbClr val="543E34"/>
                </a:solidFill>
                <a:effectLst/>
                <a:uLnTx/>
                <a:uFillTx/>
                <a:latin typeface="Gill Sans Nova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50" b="0" i="0" u="none" strike="noStrike" kern="1200" cap="none" spc="0" normalizeH="0" baseline="0" noProof="0" dirty="0">
              <a:ln>
                <a:noFill/>
              </a:ln>
              <a:solidFill>
                <a:srgbClr val="543E34"/>
              </a:solidFill>
              <a:effectLst/>
              <a:uLnTx/>
              <a:uFillTx/>
              <a:latin typeface="Gill Sans Nova Light"/>
              <a:ea typeface="+mn-ea"/>
              <a:cs typeface="+mn-cs"/>
            </a:endParaRPr>
          </a:p>
        </p:txBody>
      </p:sp>
    </p:spTree>
    <p:extLst>
      <p:ext uri="{BB962C8B-B14F-4D97-AF65-F5344CB8AC3E}">
        <p14:creationId xmlns:p14="http://schemas.microsoft.com/office/powerpoint/2010/main" val="2158128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98988-6331-10A0-46EA-F51060D3D06A}"/>
              </a:ext>
            </a:extLst>
          </p:cNvPr>
          <p:cNvSpPr>
            <a:spLocks noGrp="1"/>
          </p:cNvSpPr>
          <p:nvPr>
            <p:ph type="title"/>
          </p:nvPr>
        </p:nvSpPr>
        <p:spPr>
          <a:xfrm>
            <a:off x="432054" y="719250"/>
            <a:ext cx="7886700" cy="646331"/>
          </a:xfrm>
        </p:spPr>
        <p:txBody>
          <a:bodyPr>
            <a:spAutoFit/>
          </a:bodyPr>
          <a:lstStyle/>
          <a:p>
            <a:r>
              <a:rPr lang="en-US" sz="4000" b="1" kern="100" dirty="0">
                <a:latin typeface="Calibri" panose="020F0502020204030204" pitchFamily="34" charset="0"/>
                <a:ea typeface="Calibri" panose="020F0502020204030204" pitchFamily="34" charset="0"/>
                <a:cs typeface="Times New Roman" panose="02020603050405020304" pitchFamily="18" charset="0"/>
              </a:rPr>
              <a:t>MUSIC IN WORSHIP</a:t>
            </a:r>
            <a:endParaRPr lang="en-US" sz="4000" b="1" dirty="0"/>
          </a:p>
        </p:txBody>
      </p:sp>
      <p:sp>
        <p:nvSpPr>
          <p:cNvPr id="3" name="Content Placeholder 2">
            <a:extLst>
              <a:ext uri="{FF2B5EF4-FFF2-40B4-BE49-F238E27FC236}">
                <a16:creationId xmlns:a16="http://schemas.microsoft.com/office/drawing/2014/main" id="{91E38700-E13F-BB2C-DB68-8809FCB67A7D}"/>
              </a:ext>
            </a:extLst>
          </p:cNvPr>
          <p:cNvSpPr>
            <a:spLocks noGrp="1"/>
          </p:cNvSpPr>
          <p:nvPr>
            <p:ph idx="1"/>
          </p:nvPr>
        </p:nvSpPr>
        <p:spPr>
          <a:xfrm>
            <a:off x="274320" y="1666285"/>
            <a:ext cx="8568022" cy="4759060"/>
          </a:xfrm>
        </p:spPr>
        <p:txBody>
          <a:bodyPr wrap="square">
            <a:spAutoFit/>
          </a:bodyPr>
          <a:lstStyle/>
          <a:p>
            <a:pPr marL="0">
              <a:lnSpc>
                <a:spcPct val="107000"/>
              </a:lnSpc>
              <a:spcBef>
                <a:spcPts val="0"/>
              </a:spcBef>
              <a:spcAft>
                <a:spcPts val="600"/>
              </a:spcAft>
            </a:pPr>
            <a:r>
              <a:rPr lang="en-US" sz="2800" b="1" kern="100" dirty="0">
                <a:latin typeface="Calibri" panose="020F0502020204030204" pitchFamily="34" charset="0"/>
                <a:ea typeface="Calibri" panose="020F0502020204030204" pitchFamily="34" charset="0"/>
                <a:cs typeface="Times New Roman" panose="02020603050405020304" pitchFamily="18" charset="0"/>
              </a:rPr>
              <a:t>Ephesians 5:19, “Speaking to yourselves in psalms and hymns and spiritual songs, singing and making melody in your heart to the Lord”</a:t>
            </a:r>
          </a:p>
          <a:p>
            <a:pPr marL="0">
              <a:lnSpc>
                <a:spcPct val="107000"/>
              </a:lnSpc>
              <a:spcBef>
                <a:spcPts val="0"/>
              </a:spcBef>
              <a:spcAft>
                <a:spcPts val="600"/>
              </a:spcAft>
            </a:pPr>
            <a:r>
              <a:rPr lang="en-US" sz="2800" b="1" kern="100" dirty="0">
                <a:latin typeface="Calibri" panose="020F0502020204030204" pitchFamily="34" charset="0"/>
                <a:ea typeface="Calibri" panose="020F0502020204030204" pitchFamily="34" charset="0"/>
                <a:cs typeface="Times New Roman" panose="02020603050405020304" pitchFamily="18" charset="0"/>
              </a:rPr>
              <a:t>Colossians 3:16-17, “16 Let the word of Christ dwell in you richly in all wisdom; teaching and admonishing one another in psalms and hymns and spiritual songs, singing with grace in your hearts to the Lord. 17 And whatsoever ye do in word or deed, do all in the name of the Lord Jesus, giving thanks to God and the Father by him.”</a:t>
            </a:r>
          </a:p>
        </p:txBody>
      </p:sp>
      <p:sp>
        <p:nvSpPr>
          <p:cNvPr id="6" name="Slide Number Placeholder 5">
            <a:extLst>
              <a:ext uri="{FF2B5EF4-FFF2-40B4-BE49-F238E27FC236}">
                <a16:creationId xmlns:a16="http://schemas.microsoft.com/office/drawing/2014/main" id="{E031D71A-8E82-1F43-5D55-55B357A72F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1050" b="0" i="0" u="none" strike="noStrike" kern="1200" cap="none" spc="0" normalizeH="0" baseline="0" noProof="0" smtClean="0">
                <a:ln>
                  <a:noFill/>
                </a:ln>
                <a:solidFill>
                  <a:srgbClr val="543E34"/>
                </a:solidFill>
                <a:effectLst/>
                <a:uLnTx/>
                <a:uFillTx/>
                <a:latin typeface="Gill Sans Nova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50" b="0" i="0" u="none" strike="noStrike" kern="1200" cap="none" spc="0" normalizeH="0" baseline="0" noProof="0" dirty="0">
              <a:ln>
                <a:noFill/>
              </a:ln>
              <a:solidFill>
                <a:srgbClr val="543E34"/>
              </a:solidFill>
              <a:effectLst/>
              <a:uLnTx/>
              <a:uFillTx/>
              <a:latin typeface="Gill Sans Nova Light"/>
              <a:ea typeface="+mn-ea"/>
              <a:cs typeface="+mn-cs"/>
            </a:endParaRPr>
          </a:p>
        </p:txBody>
      </p:sp>
    </p:spTree>
    <p:extLst>
      <p:ext uri="{BB962C8B-B14F-4D97-AF65-F5344CB8AC3E}">
        <p14:creationId xmlns:p14="http://schemas.microsoft.com/office/powerpoint/2010/main" val="1762774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E38700-E13F-BB2C-DB68-8809FCB67A7D}"/>
              </a:ext>
            </a:extLst>
          </p:cNvPr>
          <p:cNvSpPr>
            <a:spLocks noGrp="1"/>
          </p:cNvSpPr>
          <p:nvPr>
            <p:ph idx="1"/>
          </p:nvPr>
        </p:nvSpPr>
        <p:spPr>
          <a:xfrm>
            <a:off x="254524" y="968699"/>
            <a:ext cx="8587818" cy="5509200"/>
          </a:xfrm>
        </p:spPr>
        <p:txBody>
          <a:bodyPr>
            <a:spAutoFit/>
          </a:bodyPr>
          <a:lstStyle/>
          <a:p>
            <a:pPr marL="0">
              <a:lnSpc>
                <a:spcPct val="100000"/>
              </a:lnSpc>
              <a:spcBef>
                <a:spcPts val="0"/>
              </a:spcBef>
            </a:pPr>
            <a:r>
              <a:rPr lang="en-US" sz="3200" b="1" kern="100" dirty="0">
                <a:latin typeface="Calibri" panose="020F0502020204030204" pitchFamily="34" charset="0"/>
                <a:ea typeface="Calibri" panose="020F0502020204030204" pitchFamily="34" charset="0"/>
                <a:cs typeface="Times New Roman" panose="02020603050405020304" pitchFamily="18" charset="0"/>
              </a:rPr>
              <a:t>Psalms 150:1-6, “1 Praise ye the LORD. Praise God in his sanctuary: praise him in the firmament of his power. 2 Praise him for his mighty acts: praise him according to his excellent greatness. 3 Praise him with the sound of the trumpet: praise him with the psaltery and harp. 4 Praise him with the timbrel and dance: praise him with stringed instruments and organs. 5 Praise him upon the loud cymbals: praise him upon the high sounding cymbals. 6 Let every thing that hath breath praise the LORD. Praise ye the LORD.”</a:t>
            </a:r>
          </a:p>
        </p:txBody>
      </p:sp>
      <p:sp>
        <p:nvSpPr>
          <p:cNvPr id="6" name="Slide Number Placeholder 5">
            <a:extLst>
              <a:ext uri="{FF2B5EF4-FFF2-40B4-BE49-F238E27FC236}">
                <a16:creationId xmlns:a16="http://schemas.microsoft.com/office/drawing/2014/main" id="{E031D71A-8E82-1F43-5D55-55B357A72F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1050" b="0" i="0" u="none" strike="noStrike" kern="1200" cap="none" spc="0" normalizeH="0" baseline="0" noProof="0" smtClean="0">
                <a:ln>
                  <a:noFill/>
                </a:ln>
                <a:solidFill>
                  <a:srgbClr val="543E34"/>
                </a:solidFill>
                <a:effectLst/>
                <a:uLnTx/>
                <a:uFillTx/>
                <a:latin typeface="Gill Sans Nova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50" b="0" i="0" u="none" strike="noStrike" kern="1200" cap="none" spc="0" normalizeH="0" baseline="0" noProof="0" dirty="0">
              <a:ln>
                <a:noFill/>
              </a:ln>
              <a:solidFill>
                <a:srgbClr val="543E34"/>
              </a:solidFill>
              <a:effectLst/>
              <a:uLnTx/>
              <a:uFillTx/>
              <a:latin typeface="Gill Sans Nova Light"/>
              <a:ea typeface="+mn-ea"/>
              <a:cs typeface="+mn-cs"/>
            </a:endParaRPr>
          </a:p>
        </p:txBody>
      </p:sp>
    </p:spTree>
    <p:extLst>
      <p:ext uri="{BB962C8B-B14F-4D97-AF65-F5344CB8AC3E}">
        <p14:creationId xmlns:p14="http://schemas.microsoft.com/office/powerpoint/2010/main" val="1775498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98988-6331-10A0-46EA-F51060D3D06A}"/>
              </a:ext>
            </a:extLst>
          </p:cNvPr>
          <p:cNvSpPr>
            <a:spLocks noGrp="1"/>
          </p:cNvSpPr>
          <p:nvPr>
            <p:ph type="title"/>
          </p:nvPr>
        </p:nvSpPr>
        <p:spPr>
          <a:xfrm>
            <a:off x="432054" y="277672"/>
            <a:ext cx="7886700" cy="718787"/>
          </a:xfrm>
        </p:spPr>
        <p:txBody>
          <a:bodyPr>
            <a:spAutoFit/>
          </a:bodyPr>
          <a:lstStyle/>
          <a:p>
            <a:pPr>
              <a:lnSpc>
                <a:spcPct val="107000"/>
              </a:lnSpc>
              <a:spcBef>
                <a:spcPts val="0"/>
              </a:spcBef>
              <a:spcAft>
                <a:spcPts val="600"/>
              </a:spcAft>
            </a:pPr>
            <a:r>
              <a:rPr lang="en-US" sz="4000" b="1" kern="100" dirty="0">
                <a:latin typeface="Calibri" panose="020F0502020204030204" pitchFamily="34" charset="0"/>
                <a:ea typeface="Calibri" panose="020F0502020204030204" pitchFamily="34" charset="0"/>
                <a:cs typeface="Times New Roman" panose="02020603050405020304" pitchFamily="18" charset="0"/>
              </a:rPr>
              <a:t>RAISING FUNDS IN THE CHURCH</a:t>
            </a:r>
            <a:endParaRPr lang="en-US" sz="4000" b="1" dirty="0"/>
          </a:p>
        </p:txBody>
      </p:sp>
      <p:sp>
        <p:nvSpPr>
          <p:cNvPr id="3" name="Content Placeholder 2">
            <a:extLst>
              <a:ext uri="{FF2B5EF4-FFF2-40B4-BE49-F238E27FC236}">
                <a16:creationId xmlns:a16="http://schemas.microsoft.com/office/drawing/2014/main" id="{91E38700-E13F-BB2C-DB68-8809FCB67A7D}"/>
              </a:ext>
            </a:extLst>
          </p:cNvPr>
          <p:cNvSpPr>
            <a:spLocks noGrp="1"/>
          </p:cNvSpPr>
          <p:nvPr>
            <p:ph idx="1"/>
          </p:nvPr>
        </p:nvSpPr>
        <p:spPr>
          <a:xfrm>
            <a:off x="245097" y="1185516"/>
            <a:ext cx="8616099" cy="5262979"/>
          </a:xfrm>
        </p:spPr>
        <p:txBody>
          <a:bodyPr wrap="square">
            <a:spAutoFit/>
          </a:bodyPr>
          <a:lstStyle/>
          <a:p>
            <a:pPr marL="0">
              <a:lnSpc>
                <a:spcPct val="100000"/>
              </a:lnSpc>
              <a:spcBef>
                <a:spcPts val="0"/>
              </a:spcBef>
            </a:pPr>
            <a:r>
              <a:rPr lang="en-US" sz="2800" b="1" kern="100" dirty="0">
                <a:latin typeface="Calibri" panose="020F0502020204030204" pitchFamily="34" charset="0"/>
                <a:ea typeface="Calibri" panose="020F0502020204030204" pitchFamily="34" charset="0"/>
                <a:cs typeface="Times New Roman" panose="02020603050405020304" pitchFamily="18" charset="0"/>
              </a:rPr>
              <a:t>1 Corinthians 16:1-2, “1 Now concerning the collection for the saints, as I have given order to the churches of Galatia, even so do ye. 2 Upon the first day of the week let every one of you lay by him in store, as God hath prospered him, that there be no gatherings when I come.”</a:t>
            </a:r>
          </a:p>
          <a:p>
            <a:pPr marL="0">
              <a:lnSpc>
                <a:spcPct val="100000"/>
              </a:lnSpc>
              <a:spcBef>
                <a:spcPts val="0"/>
              </a:spcBef>
            </a:pPr>
            <a:r>
              <a:rPr lang="en-US" sz="2800" b="1" kern="100" dirty="0">
                <a:latin typeface="Calibri" panose="020F0502020204030204" pitchFamily="34" charset="0"/>
                <a:ea typeface="Calibri" panose="020F0502020204030204" pitchFamily="34" charset="0"/>
                <a:cs typeface="Times New Roman" panose="02020603050405020304" pitchFamily="18" charset="0"/>
              </a:rPr>
              <a:t>2 Corinthians 9:6-7, “6 But this I say, He which soweth sparingly shall reap also sparingly; and he which soweth bountifully shall reap also bountifully. 7 Every man according as he purposeth in his heart, so let him give; not grudgingly, or of necessity: for God loveth a cheerful giver.”</a:t>
            </a:r>
          </a:p>
        </p:txBody>
      </p:sp>
      <p:sp>
        <p:nvSpPr>
          <p:cNvPr id="6" name="Slide Number Placeholder 5">
            <a:extLst>
              <a:ext uri="{FF2B5EF4-FFF2-40B4-BE49-F238E27FC236}">
                <a16:creationId xmlns:a16="http://schemas.microsoft.com/office/drawing/2014/main" id="{E031D71A-8E82-1F43-5D55-55B357A72F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1050" b="0" i="0" u="none" strike="noStrike" kern="1200" cap="none" spc="0" normalizeH="0" baseline="0" noProof="0" smtClean="0">
                <a:ln>
                  <a:noFill/>
                </a:ln>
                <a:solidFill>
                  <a:srgbClr val="543E34"/>
                </a:solidFill>
                <a:effectLst/>
                <a:uLnTx/>
                <a:uFillTx/>
                <a:latin typeface="Gill Sans Nova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50" b="0" i="0" u="none" strike="noStrike" kern="1200" cap="none" spc="0" normalizeH="0" baseline="0" noProof="0" dirty="0">
              <a:ln>
                <a:noFill/>
              </a:ln>
              <a:solidFill>
                <a:srgbClr val="543E34"/>
              </a:solidFill>
              <a:effectLst/>
              <a:uLnTx/>
              <a:uFillTx/>
              <a:latin typeface="Gill Sans Nova Light"/>
              <a:ea typeface="+mn-ea"/>
              <a:cs typeface="+mn-cs"/>
            </a:endParaRPr>
          </a:p>
        </p:txBody>
      </p:sp>
    </p:spTree>
    <p:extLst>
      <p:ext uri="{BB962C8B-B14F-4D97-AF65-F5344CB8AC3E}">
        <p14:creationId xmlns:p14="http://schemas.microsoft.com/office/powerpoint/2010/main" val="797674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98988-6331-10A0-46EA-F51060D3D06A}"/>
              </a:ext>
            </a:extLst>
          </p:cNvPr>
          <p:cNvSpPr>
            <a:spLocks noGrp="1"/>
          </p:cNvSpPr>
          <p:nvPr>
            <p:ph type="title"/>
          </p:nvPr>
        </p:nvSpPr>
        <p:spPr>
          <a:xfrm>
            <a:off x="432054" y="719250"/>
            <a:ext cx="8004936" cy="646331"/>
          </a:xfrm>
        </p:spPr>
        <p:txBody>
          <a:bodyPr>
            <a:spAutoFit/>
          </a:bodyPr>
          <a:lstStyle/>
          <a:p>
            <a:r>
              <a:rPr lang="en-US" sz="4000" b="1" kern="100" dirty="0">
                <a:latin typeface="Calibri" panose="020F0502020204030204" pitchFamily="34" charset="0"/>
                <a:ea typeface="Calibri" panose="020F0502020204030204" pitchFamily="34" charset="0"/>
                <a:cs typeface="Times New Roman" panose="02020603050405020304" pitchFamily="18" charset="0"/>
              </a:rPr>
              <a:t>SALVATION BY FAITH ONLY OR ALONE</a:t>
            </a:r>
            <a:endParaRPr lang="en-US" sz="4000" b="1" dirty="0"/>
          </a:p>
        </p:txBody>
      </p:sp>
      <p:sp>
        <p:nvSpPr>
          <p:cNvPr id="3" name="Content Placeholder 2">
            <a:extLst>
              <a:ext uri="{FF2B5EF4-FFF2-40B4-BE49-F238E27FC236}">
                <a16:creationId xmlns:a16="http://schemas.microsoft.com/office/drawing/2014/main" id="{91E38700-E13F-BB2C-DB68-8809FCB67A7D}"/>
              </a:ext>
            </a:extLst>
          </p:cNvPr>
          <p:cNvSpPr>
            <a:spLocks noGrp="1"/>
          </p:cNvSpPr>
          <p:nvPr>
            <p:ph idx="1"/>
          </p:nvPr>
        </p:nvSpPr>
        <p:spPr>
          <a:xfrm>
            <a:off x="320511" y="1901952"/>
            <a:ext cx="8493551" cy="2176750"/>
          </a:xfrm>
        </p:spPr>
        <p:txBody>
          <a:bodyPr wrap="square">
            <a:spAutoFit/>
          </a:bodyPr>
          <a:lstStyle/>
          <a:p>
            <a:pPr marL="0">
              <a:lnSpc>
                <a:spcPct val="107000"/>
              </a:lnSpc>
              <a:spcBef>
                <a:spcPts val="0"/>
              </a:spcBef>
              <a:spcAft>
                <a:spcPts val="600"/>
              </a:spcAft>
            </a:pPr>
            <a:r>
              <a:rPr lang="en-US" sz="3200" b="1" kern="100" dirty="0">
                <a:latin typeface="Calibri" panose="020F0502020204030204" pitchFamily="34" charset="0"/>
                <a:ea typeface="Calibri" panose="020F0502020204030204" pitchFamily="34" charset="0"/>
                <a:cs typeface="Times New Roman" panose="02020603050405020304" pitchFamily="18" charset="0"/>
              </a:rPr>
              <a:t>James 2:24, 26, “Ye see then how that by works a man is justified, and not by faith only … 26 For as the body without the spirit is dead, so faith without works is dead also.”</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E031D71A-8E82-1F43-5D55-55B357A72F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1050" b="0" i="0" u="none" strike="noStrike" kern="1200" cap="none" spc="0" normalizeH="0" baseline="0" noProof="0" smtClean="0">
                <a:ln>
                  <a:noFill/>
                </a:ln>
                <a:solidFill>
                  <a:srgbClr val="543E34"/>
                </a:solidFill>
                <a:effectLst/>
                <a:uLnTx/>
                <a:uFillTx/>
                <a:latin typeface="Gill Sans Nova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50" b="0" i="0" u="none" strike="noStrike" kern="1200" cap="none" spc="0" normalizeH="0" baseline="0" noProof="0" dirty="0">
              <a:ln>
                <a:noFill/>
              </a:ln>
              <a:solidFill>
                <a:srgbClr val="543E34"/>
              </a:solidFill>
              <a:effectLst/>
              <a:uLnTx/>
              <a:uFillTx/>
              <a:latin typeface="Gill Sans Nova Light"/>
              <a:ea typeface="+mn-ea"/>
              <a:cs typeface="+mn-cs"/>
            </a:endParaRPr>
          </a:p>
        </p:txBody>
      </p:sp>
    </p:spTree>
    <p:extLst>
      <p:ext uri="{BB962C8B-B14F-4D97-AF65-F5344CB8AC3E}">
        <p14:creationId xmlns:p14="http://schemas.microsoft.com/office/powerpoint/2010/main" val="3979076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98988-6331-10A0-46EA-F51060D3D06A}"/>
              </a:ext>
            </a:extLst>
          </p:cNvPr>
          <p:cNvSpPr>
            <a:spLocks noGrp="1"/>
          </p:cNvSpPr>
          <p:nvPr>
            <p:ph type="title"/>
          </p:nvPr>
        </p:nvSpPr>
        <p:spPr>
          <a:xfrm>
            <a:off x="432054" y="719250"/>
            <a:ext cx="7886700" cy="646331"/>
          </a:xfrm>
        </p:spPr>
        <p:txBody>
          <a:bodyPr>
            <a:spAutoFit/>
          </a:bodyPr>
          <a:lstStyle/>
          <a:p>
            <a:r>
              <a:rPr lang="en-US" sz="4000" b="1" kern="100" dirty="0">
                <a:latin typeface="Calibri" panose="020F0502020204030204" pitchFamily="34" charset="0"/>
                <a:ea typeface="Calibri" panose="020F0502020204030204" pitchFamily="34" charset="0"/>
                <a:cs typeface="Times New Roman" panose="02020603050405020304" pitchFamily="18" charset="0"/>
              </a:rPr>
              <a:t>BAPTISM</a:t>
            </a:r>
            <a:endParaRPr lang="en-US" sz="4000" b="1" dirty="0"/>
          </a:p>
        </p:txBody>
      </p:sp>
      <p:sp>
        <p:nvSpPr>
          <p:cNvPr id="3" name="Content Placeholder 2">
            <a:extLst>
              <a:ext uri="{FF2B5EF4-FFF2-40B4-BE49-F238E27FC236}">
                <a16:creationId xmlns:a16="http://schemas.microsoft.com/office/drawing/2014/main" id="{91E38700-E13F-BB2C-DB68-8809FCB67A7D}"/>
              </a:ext>
            </a:extLst>
          </p:cNvPr>
          <p:cNvSpPr>
            <a:spLocks noGrp="1"/>
          </p:cNvSpPr>
          <p:nvPr>
            <p:ph idx="1"/>
          </p:nvPr>
        </p:nvSpPr>
        <p:spPr>
          <a:xfrm>
            <a:off x="226243" y="1901952"/>
            <a:ext cx="8653805" cy="4154984"/>
          </a:xfrm>
        </p:spPr>
        <p:txBody>
          <a:bodyPr wrap="square">
            <a:spAutoFit/>
          </a:bodyPr>
          <a:lstStyle/>
          <a:p>
            <a:pPr marL="0">
              <a:lnSpc>
                <a:spcPct val="100000"/>
              </a:lnSpc>
              <a:spcBef>
                <a:spcPts val="0"/>
              </a:spcBef>
            </a:pPr>
            <a:r>
              <a:rPr lang="en-US" sz="2400" b="1" kern="100" dirty="0">
                <a:latin typeface="Calibri" panose="020F0502020204030204" pitchFamily="34" charset="0"/>
                <a:ea typeface="Calibri" panose="020F0502020204030204" pitchFamily="34" charset="0"/>
                <a:cs typeface="Times New Roman" panose="02020603050405020304" pitchFamily="18" charset="0"/>
              </a:rPr>
              <a:t>Acts 2:38, Then Peter said unto them, Repent, and be baptized every one of you in the name of Jesus Christ for the remission of sins, and ye shall receive the gift of the Holy Ghost.”</a:t>
            </a:r>
          </a:p>
          <a:p>
            <a:pPr marL="0" indent="0">
              <a:lnSpc>
                <a:spcPct val="100000"/>
              </a:lnSpc>
              <a:spcBef>
                <a:spcPts val="0"/>
              </a:spcBef>
              <a:buNone/>
            </a:pPr>
            <a:endParaRPr lang="en-US" sz="2400" b="1" kern="100" dirty="0">
              <a:latin typeface="Calibri" panose="020F0502020204030204" pitchFamily="34" charset="0"/>
              <a:ea typeface="Calibri" panose="020F0502020204030204" pitchFamily="34" charset="0"/>
              <a:cs typeface="Times New Roman" panose="02020603050405020304" pitchFamily="18" charset="0"/>
            </a:endParaRPr>
          </a:p>
          <a:p>
            <a:pPr marL="0">
              <a:lnSpc>
                <a:spcPct val="100000"/>
              </a:lnSpc>
              <a:spcBef>
                <a:spcPts val="0"/>
              </a:spcBef>
            </a:pPr>
            <a:r>
              <a:rPr lang="en-US" sz="2400" b="1" kern="100" dirty="0">
                <a:latin typeface="Calibri" panose="020F0502020204030204" pitchFamily="34" charset="0"/>
                <a:ea typeface="Calibri" panose="020F0502020204030204" pitchFamily="34" charset="0"/>
                <a:cs typeface="Times New Roman" panose="02020603050405020304" pitchFamily="18" charset="0"/>
              </a:rPr>
              <a:t>1 Peter 3:21, “The like figure whereunto even baptism doth also now save us (not the putting away of the filth of the flesh, but the answer of a good conscience toward God,) by the resurrection of Jesus Christ”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a:lnSpc>
                <a:spcPct val="100000"/>
              </a:lnSpc>
              <a:spcBef>
                <a:spcPts val="0"/>
              </a:spcBef>
            </a:pPr>
            <a:r>
              <a:rPr lang="en-US" sz="2400" b="1" kern="100" dirty="0">
                <a:latin typeface="Calibri" panose="020F0502020204030204" pitchFamily="34" charset="0"/>
                <a:ea typeface="Calibri" panose="020F0502020204030204" pitchFamily="34" charset="0"/>
                <a:cs typeface="Times New Roman" panose="02020603050405020304" pitchFamily="18" charset="0"/>
              </a:rPr>
              <a:t>Mark 16:16, “He that believeth and is baptized shall be saved; but he that believeth not shall be damned.”</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E031D71A-8E82-1F43-5D55-55B357A72F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1050" b="0" i="0" u="none" strike="noStrike" kern="1200" cap="none" spc="0" normalizeH="0" baseline="0" noProof="0" smtClean="0">
                <a:ln>
                  <a:noFill/>
                </a:ln>
                <a:solidFill>
                  <a:srgbClr val="543E34"/>
                </a:solidFill>
                <a:effectLst/>
                <a:uLnTx/>
                <a:uFillTx/>
                <a:latin typeface="Gill Sans Nova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50" b="0" i="0" u="none" strike="noStrike" kern="1200" cap="none" spc="0" normalizeH="0" baseline="0" noProof="0" dirty="0">
              <a:ln>
                <a:noFill/>
              </a:ln>
              <a:solidFill>
                <a:srgbClr val="543E34"/>
              </a:solidFill>
              <a:effectLst/>
              <a:uLnTx/>
              <a:uFillTx/>
              <a:latin typeface="Gill Sans Nova Light"/>
              <a:ea typeface="+mn-ea"/>
              <a:cs typeface="+mn-cs"/>
            </a:endParaRPr>
          </a:p>
        </p:txBody>
      </p:sp>
    </p:spTree>
    <p:extLst>
      <p:ext uri="{BB962C8B-B14F-4D97-AF65-F5344CB8AC3E}">
        <p14:creationId xmlns:p14="http://schemas.microsoft.com/office/powerpoint/2010/main" val="3378298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76AA23-6639-52A3-C3F8-95B5A0E2CD48}"/>
              </a:ext>
            </a:extLst>
          </p:cNvPr>
          <p:cNvSpPr>
            <a:spLocks noGrp="1"/>
          </p:cNvSpPr>
          <p:nvPr>
            <p:ph idx="1"/>
          </p:nvPr>
        </p:nvSpPr>
        <p:spPr>
          <a:xfrm>
            <a:off x="131975" y="1732267"/>
            <a:ext cx="8879437" cy="4330416"/>
          </a:xfrm>
        </p:spPr>
        <p:txBody>
          <a:bodyPr>
            <a:spAutoFit/>
          </a:bodyPr>
          <a:lstStyle/>
          <a:p>
            <a:pPr algn="l">
              <a:spcBef>
                <a:spcPts val="0"/>
              </a:spcBef>
              <a:spcAft>
                <a:spcPts val="600"/>
              </a:spcAft>
              <a:defRPr/>
            </a:pPr>
            <a:r>
              <a:rPr lang="en-US" sz="2400" b="1" dirty="0">
                <a:solidFill>
                  <a:schemeClr val="tx1">
                    <a:lumMod val="95000"/>
                  </a:schemeClr>
                </a:solidFill>
                <a:latin typeface="Verdana" panose="020B0604030504040204" pitchFamily="34" charset="0"/>
                <a:ea typeface="Verdana" panose="020B0604030504040204" pitchFamily="34" charset="0"/>
              </a:rPr>
              <a:t>Hear the word </a:t>
            </a:r>
            <a:r>
              <a:rPr lang="en-US" sz="1800" dirty="0">
                <a:solidFill>
                  <a:schemeClr val="tx1">
                    <a:lumMod val="95000"/>
                  </a:schemeClr>
                </a:solidFill>
                <a:latin typeface="Verdana" panose="020B0604030504040204" pitchFamily="34" charset="0"/>
                <a:ea typeface="Verdana" panose="020B0604030504040204" pitchFamily="34" charset="0"/>
              </a:rPr>
              <a:t>(2 Thessalonians 2:14-15; James 1:21)</a:t>
            </a:r>
            <a:br>
              <a:rPr lang="en-US" sz="2400" dirty="0">
                <a:solidFill>
                  <a:schemeClr val="tx1">
                    <a:lumMod val="95000"/>
                  </a:schemeClr>
                </a:solidFill>
                <a:latin typeface="Verdana" panose="020B0604030504040204" pitchFamily="34" charset="0"/>
                <a:ea typeface="Verdana" panose="020B0604030504040204" pitchFamily="34" charset="0"/>
              </a:rPr>
            </a:br>
            <a:endParaRPr lang="en-US" sz="2400" dirty="0">
              <a:solidFill>
                <a:schemeClr val="tx1">
                  <a:lumMod val="95000"/>
                </a:schemeClr>
              </a:solidFill>
              <a:latin typeface="Verdana" panose="020B0604030504040204" pitchFamily="34" charset="0"/>
              <a:ea typeface="Verdana" panose="020B0604030504040204" pitchFamily="34" charset="0"/>
            </a:endParaRPr>
          </a:p>
          <a:p>
            <a:pPr algn="l">
              <a:spcBef>
                <a:spcPts val="0"/>
              </a:spcBef>
              <a:spcAft>
                <a:spcPts val="600"/>
              </a:spcAft>
              <a:defRPr/>
            </a:pPr>
            <a:r>
              <a:rPr lang="en-US" sz="2400" b="1" dirty="0">
                <a:solidFill>
                  <a:schemeClr val="tx1">
                    <a:lumMod val="95000"/>
                  </a:schemeClr>
                </a:solidFill>
                <a:latin typeface="Verdana" panose="020B0604030504040204" pitchFamily="34" charset="0"/>
                <a:ea typeface="Verdana" panose="020B0604030504040204" pitchFamily="34" charset="0"/>
              </a:rPr>
              <a:t>Believe the gospel </a:t>
            </a:r>
            <a:r>
              <a:rPr lang="en-US" sz="1600" dirty="0">
                <a:solidFill>
                  <a:schemeClr val="tx1">
                    <a:lumMod val="95000"/>
                  </a:schemeClr>
                </a:solidFill>
                <a:latin typeface="Verdana" panose="020B0604030504040204" pitchFamily="34" charset="0"/>
                <a:ea typeface="Verdana" panose="020B0604030504040204" pitchFamily="34" charset="0"/>
              </a:rPr>
              <a:t>(Hebrews 11:6; John 8:24)</a:t>
            </a:r>
          </a:p>
          <a:p>
            <a:pPr algn="l">
              <a:spcBef>
                <a:spcPts val="0"/>
              </a:spcBef>
              <a:spcAft>
                <a:spcPts val="600"/>
              </a:spcAft>
              <a:defRPr/>
            </a:pPr>
            <a:endParaRPr lang="en-US" sz="2400" b="1" dirty="0">
              <a:solidFill>
                <a:schemeClr val="tx1">
                  <a:lumMod val="95000"/>
                </a:schemeClr>
              </a:solidFill>
              <a:latin typeface="Verdana" panose="020B0604030504040204" pitchFamily="34" charset="0"/>
              <a:ea typeface="Verdana" panose="020B0604030504040204" pitchFamily="34" charset="0"/>
            </a:endParaRPr>
          </a:p>
          <a:p>
            <a:pPr algn="l">
              <a:spcBef>
                <a:spcPts val="0"/>
              </a:spcBef>
              <a:spcAft>
                <a:spcPts val="600"/>
              </a:spcAft>
              <a:defRPr/>
            </a:pPr>
            <a:r>
              <a:rPr lang="en-US" sz="2400" b="1" dirty="0">
                <a:solidFill>
                  <a:schemeClr val="tx1">
                    <a:lumMod val="95000"/>
                  </a:schemeClr>
                </a:solidFill>
                <a:latin typeface="Verdana" panose="020B0604030504040204" pitchFamily="34" charset="0"/>
                <a:ea typeface="Verdana" panose="020B0604030504040204" pitchFamily="34" charset="0"/>
              </a:rPr>
              <a:t>Repent of sins </a:t>
            </a:r>
            <a:r>
              <a:rPr lang="en-US" sz="1600" dirty="0">
                <a:solidFill>
                  <a:schemeClr val="tx1">
                    <a:lumMod val="95000"/>
                  </a:schemeClr>
                </a:solidFill>
                <a:latin typeface="Verdana" panose="020B0604030504040204" pitchFamily="34" charset="0"/>
                <a:ea typeface="Verdana" panose="020B0604030504040204" pitchFamily="34" charset="0"/>
              </a:rPr>
              <a:t>(Luke 13:3; Acts 17:30-31)</a:t>
            </a:r>
          </a:p>
          <a:p>
            <a:pPr algn="l">
              <a:spcBef>
                <a:spcPts val="0"/>
              </a:spcBef>
              <a:spcAft>
                <a:spcPts val="600"/>
              </a:spcAft>
              <a:defRPr/>
            </a:pPr>
            <a:endParaRPr lang="en-US" sz="1600" b="1" dirty="0">
              <a:solidFill>
                <a:schemeClr val="tx1">
                  <a:lumMod val="95000"/>
                </a:schemeClr>
              </a:solidFill>
              <a:latin typeface="Verdana" panose="020B0604030504040204" pitchFamily="34" charset="0"/>
              <a:ea typeface="Verdana" panose="020B0604030504040204" pitchFamily="34" charset="0"/>
            </a:endParaRPr>
          </a:p>
          <a:p>
            <a:pPr algn="l">
              <a:spcBef>
                <a:spcPts val="0"/>
              </a:spcBef>
              <a:spcAft>
                <a:spcPts val="600"/>
              </a:spcAft>
              <a:defRPr/>
            </a:pPr>
            <a:r>
              <a:rPr lang="en-US" sz="2400" b="1" dirty="0">
                <a:solidFill>
                  <a:schemeClr val="tx1">
                    <a:lumMod val="95000"/>
                  </a:schemeClr>
                </a:solidFill>
                <a:latin typeface="Verdana" panose="020B0604030504040204" pitchFamily="34" charset="0"/>
                <a:ea typeface="Verdana" panose="020B0604030504040204" pitchFamily="34" charset="0"/>
              </a:rPr>
              <a:t>Confess Jesus Christ </a:t>
            </a:r>
            <a:r>
              <a:rPr lang="en-US" sz="1600" dirty="0">
                <a:solidFill>
                  <a:schemeClr val="tx1">
                    <a:lumMod val="95000"/>
                  </a:schemeClr>
                </a:solidFill>
                <a:latin typeface="Verdana" panose="020B0604030504040204" pitchFamily="34" charset="0"/>
                <a:ea typeface="Verdana" panose="020B0604030504040204" pitchFamily="34" charset="0"/>
              </a:rPr>
              <a:t>(Romans 10:10; Matthew 10:32-33)</a:t>
            </a:r>
          </a:p>
          <a:p>
            <a:pPr algn="l">
              <a:spcBef>
                <a:spcPts val="0"/>
              </a:spcBef>
              <a:spcAft>
                <a:spcPts val="600"/>
              </a:spcAft>
              <a:defRPr/>
            </a:pPr>
            <a:endParaRPr lang="en-US" sz="2400" b="1" dirty="0">
              <a:solidFill>
                <a:schemeClr val="tx1">
                  <a:lumMod val="95000"/>
                </a:schemeClr>
              </a:solidFill>
              <a:latin typeface="Verdana" panose="020B0604030504040204" pitchFamily="34" charset="0"/>
              <a:ea typeface="Verdana" panose="020B0604030504040204" pitchFamily="34" charset="0"/>
            </a:endParaRPr>
          </a:p>
          <a:p>
            <a:pPr algn="l">
              <a:spcBef>
                <a:spcPts val="0"/>
              </a:spcBef>
              <a:spcAft>
                <a:spcPts val="600"/>
              </a:spcAft>
              <a:defRPr/>
            </a:pPr>
            <a:r>
              <a:rPr lang="en-US" sz="2400" b="1" dirty="0">
                <a:solidFill>
                  <a:schemeClr val="tx1">
                    <a:lumMod val="95000"/>
                  </a:schemeClr>
                </a:solidFill>
                <a:latin typeface="Verdana" panose="020B0604030504040204" pitchFamily="34" charset="0"/>
                <a:ea typeface="Verdana" panose="020B0604030504040204" pitchFamily="34" charset="0"/>
              </a:rPr>
              <a:t>Be Baptized </a:t>
            </a:r>
            <a:r>
              <a:rPr lang="en-US" sz="1600" dirty="0">
                <a:solidFill>
                  <a:schemeClr val="tx1">
                    <a:lumMod val="95000"/>
                  </a:schemeClr>
                </a:solidFill>
                <a:latin typeface="Verdana" panose="020B0604030504040204" pitchFamily="34" charset="0"/>
                <a:ea typeface="Verdana" panose="020B0604030504040204" pitchFamily="34" charset="0"/>
              </a:rPr>
              <a:t>(Galatians 3:26-27; Romans 6:3-4; Mark 16:16; Acts 2:38)</a:t>
            </a:r>
          </a:p>
          <a:p>
            <a:pPr algn="l">
              <a:spcBef>
                <a:spcPts val="0"/>
              </a:spcBef>
              <a:spcAft>
                <a:spcPts val="600"/>
              </a:spcAft>
              <a:defRPr/>
            </a:pPr>
            <a:endParaRPr lang="en-US" sz="2400" b="1" dirty="0">
              <a:solidFill>
                <a:schemeClr val="tx1">
                  <a:lumMod val="95000"/>
                </a:schemeClr>
              </a:solidFill>
              <a:latin typeface="Verdana" panose="020B0604030504040204" pitchFamily="34" charset="0"/>
              <a:ea typeface="Verdana" panose="020B0604030504040204" pitchFamily="34" charset="0"/>
            </a:endParaRPr>
          </a:p>
          <a:p>
            <a:pPr algn="l">
              <a:spcBef>
                <a:spcPts val="0"/>
              </a:spcBef>
              <a:spcAft>
                <a:spcPts val="600"/>
              </a:spcAft>
              <a:defRPr/>
            </a:pPr>
            <a:r>
              <a:rPr lang="en-US" sz="2400" b="1" dirty="0">
                <a:solidFill>
                  <a:schemeClr val="tx1">
                    <a:lumMod val="95000"/>
                  </a:schemeClr>
                </a:solidFill>
                <a:latin typeface="Verdana" panose="020B0604030504040204" pitchFamily="34" charset="0"/>
                <a:ea typeface="Verdana" panose="020B0604030504040204" pitchFamily="34" charset="0"/>
              </a:rPr>
              <a:t>Remain Obedient </a:t>
            </a:r>
            <a:r>
              <a:rPr lang="en-US" sz="1600" dirty="0">
                <a:solidFill>
                  <a:schemeClr val="tx1">
                    <a:lumMod val="95000"/>
                  </a:schemeClr>
                </a:solidFill>
                <a:latin typeface="Verdana" panose="020B0604030504040204" pitchFamily="34" charset="0"/>
                <a:ea typeface="Verdana" panose="020B0604030504040204" pitchFamily="34" charset="0"/>
              </a:rPr>
              <a:t>(Matthew 7:21; Revelation 2:10; Hebrews 3:12)</a:t>
            </a:r>
            <a:endParaRPr lang="en-US" sz="1600" dirty="0"/>
          </a:p>
        </p:txBody>
      </p:sp>
      <p:sp>
        <p:nvSpPr>
          <p:cNvPr id="6" name="Slide Number Placeholder 5">
            <a:extLst>
              <a:ext uri="{FF2B5EF4-FFF2-40B4-BE49-F238E27FC236}">
                <a16:creationId xmlns:a16="http://schemas.microsoft.com/office/drawing/2014/main" id="{D0EB3A78-7585-0443-F228-26CB7C9B1460}"/>
              </a:ext>
            </a:extLst>
          </p:cNvPr>
          <p:cNvSpPr>
            <a:spLocks noGrp="1"/>
          </p:cNvSpPr>
          <p:nvPr>
            <p:ph type="sldNum" sz="quarter" idx="12"/>
          </p:nvPr>
        </p:nvSpPr>
        <p:spPr/>
        <p:txBody>
          <a:bodyPr/>
          <a:lstStyle/>
          <a:p>
            <a:fld id="{58FB4751-880F-D840-AAA9-3A15815CC996}" type="slidenum">
              <a:rPr lang="en-US" smtClean="0"/>
              <a:t>16</a:t>
            </a:fld>
            <a:endParaRPr lang="en-US" dirty="0"/>
          </a:p>
        </p:txBody>
      </p:sp>
      <p:sp>
        <p:nvSpPr>
          <p:cNvPr id="7" name="Title 1">
            <a:extLst>
              <a:ext uri="{FF2B5EF4-FFF2-40B4-BE49-F238E27FC236}">
                <a16:creationId xmlns:a16="http://schemas.microsoft.com/office/drawing/2014/main" id="{67B96571-4A4A-36E3-E9BC-33D5E63DBF23}"/>
              </a:ext>
            </a:extLst>
          </p:cNvPr>
          <p:cNvSpPr>
            <a:spLocks noGrp="1"/>
          </p:cNvSpPr>
          <p:nvPr>
            <p:ph type="title"/>
          </p:nvPr>
        </p:nvSpPr>
        <p:spPr>
          <a:xfrm>
            <a:off x="432054" y="719250"/>
            <a:ext cx="8004936" cy="646331"/>
          </a:xfrm>
        </p:spPr>
        <p:txBody>
          <a:bodyPr>
            <a:spAutoFit/>
          </a:bodyPr>
          <a:lstStyle/>
          <a:p>
            <a:r>
              <a:rPr lang="en-US" sz="4000" b="1" kern="100" dirty="0">
                <a:latin typeface="Calibri" panose="020F0502020204030204" pitchFamily="34" charset="0"/>
                <a:ea typeface="Calibri" panose="020F0502020204030204" pitchFamily="34" charset="0"/>
                <a:cs typeface="Times New Roman" panose="02020603050405020304" pitchFamily="18" charset="0"/>
              </a:rPr>
              <a:t>OBEY THE GOSPEL OF CHRIST</a:t>
            </a:r>
            <a:endParaRPr lang="en-US" sz="4000" b="1" dirty="0"/>
          </a:p>
        </p:txBody>
      </p:sp>
    </p:spTree>
    <p:extLst>
      <p:ext uri="{BB962C8B-B14F-4D97-AF65-F5344CB8AC3E}">
        <p14:creationId xmlns:p14="http://schemas.microsoft.com/office/powerpoint/2010/main" val="2626059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1448C8-7F96-16FB-127F-3062FD768D9E}"/>
              </a:ext>
            </a:extLst>
          </p:cNvPr>
          <p:cNvSpPr>
            <a:spLocks noGrp="1"/>
          </p:cNvSpPr>
          <p:nvPr>
            <p:ph idx="1"/>
          </p:nvPr>
        </p:nvSpPr>
        <p:spPr>
          <a:xfrm>
            <a:off x="432054" y="978124"/>
            <a:ext cx="7022592" cy="4401205"/>
          </a:xfrm>
        </p:spPr>
        <p:txBody>
          <a:bodyPr>
            <a:spAutoFit/>
          </a:bodyPr>
          <a:lstStyle/>
          <a:p>
            <a:pPr>
              <a:lnSpc>
                <a:spcPct val="100000"/>
              </a:lnSpc>
              <a:spcBef>
                <a:spcPts val="0"/>
              </a:spcBef>
            </a:pPr>
            <a:r>
              <a:rPr lang="en-US" sz="4000" dirty="0">
                <a:latin typeface="Calibri" panose="020F0502020204030204" pitchFamily="34" charset="0"/>
                <a:cs typeface="Calibri" panose="020F0502020204030204" pitchFamily="34" charset="0"/>
              </a:rPr>
              <a:t>Religious Titles</a:t>
            </a:r>
          </a:p>
          <a:p>
            <a:pPr>
              <a:lnSpc>
                <a:spcPct val="100000"/>
              </a:lnSpc>
              <a:spcBef>
                <a:spcPts val="0"/>
              </a:spcBef>
            </a:pPr>
            <a:r>
              <a:rPr lang="en-US" sz="4000" dirty="0">
                <a:latin typeface="Calibri" panose="020F0502020204030204" pitchFamily="34" charset="0"/>
                <a:cs typeface="Calibri" panose="020F0502020204030204" pitchFamily="34" charset="0"/>
              </a:rPr>
              <a:t>The Organization Of The Church</a:t>
            </a:r>
          </a:p>
          <a:p>
            <a:pPr marL="0">
              <a:lnSpc>
                <a:spcPct val="100000"/>
              </a:lnSpc>
              <a:spcBef>
                <a:spcPts val="0"/>
              </a:spcBef>
            </a:pPr>
            <a:r>
              <a:rPr lang="en-US" sz="4000" kern="100" dirty="0">
                <a:latin typeface="Calibri" panose="020F0502020204030204" pitchFamily="34" charset="0"/>
                <a:ea typeface="Calibri" panose="020F0502020204030204" pitchFamily="34" charset="0"/>
                <a:cs typeface="Calibri" panose="020F0502020204030204" pitchFamily="34" charset="0"/>
              </a:rPr>
              <a:t>Woman Preachers</a:t>
            </a:r>
          </a:p>
          <a:p>
            <a:pPr marL="0">
              <a:lnSpc>
                <a:spcPct val="100000"/>
              </a:lnSpc>
              <a:spcBef>
                <a:spcPts val="0"/>
              </a:spcBef>
            </a:pPr>
            <a:r>
              <a:rPr lang="en-US" sz="4000" kern="100" dirty="0">
                <a:latin typeface="Calibri" panose="020F0502020204030204" pitchFamily="34" charset="0"/>
                <a:ea typeface="Calibri" panose="020F0502020204030204" pitchFamily="34" charset="0"/>
                <a:cs typeface="Calibri" panose="020F0502020204030204" pitchFamily="34" charset="0"/>
              </a:rPr>
              <a:t>Music In Worship</a:t>
            </a:r>
          </a:p>
          <a:p>
            <a:pPr marL="0">
              <a:lnSpc>
                <a:spcPct val="100000"/>
              </a:lnSpc>
              <a:spcBef>
                <a:spcPts val="0"/>
              </a:spcBef>
            </a:pPr>
            <a:r>
              <a:rPr lang="en-US" sz="4000" kern="100" dirty="0">
                <a:latin typeface="Calibri" panose="020F0502020204030204" pitchFamily="34" charset="0"/>
                <a:ea typeface="Calibri" panose="020F0502020204030204" pitchFamily="34" charset="0"/>
                <a:cs typeface="Calibri" panose="020F0502020204030204" pitchFamily="34" charset="0"/>
              </a:rPr>
              <a:t>Raising Funds In The Church</a:t>
            </a:r>
          </a:p>
          <a:p>
            <a:pPr marL="0">
              <a:lnSpc>
                <a:spcPct val="100000"/>
              </a:lnSpc>
              <a:spcBef>
                <a:spcPts val="0"/>
              </a:spcBef>
            </a:pPr>
            <a:r>
              <a:rPr lang="en-US" sz="4000" kern="100" dirty="0">
                <a:latin typeface="Calibri" panose="020F0502020204030204" pitchFamily="34" charset="0"/>
                <a:ea typeface="Calibri" panose="020F0502020204030204" pitchFamily="34" charset="0"/>
                <a:cs typeface="Calibri" panose="020F0502020204030204" pitchFamily="34" charset="0"/>
              </a:rPr>
              <a:t>Salvation By Faith Only Or Alone</a:t>
            </a:r>
          </a:p>
          <a:p>
            <a:pPr marL="0">
              <a:lnSpc>
                <a:spcPct val="100000"/>
              </a:lnSpc>
              <a:spcBef>
                <a:spcPts val="0"/>
              </a:spcBef>
            </a:pPr>
            <a:r>
              <a:rPr lang="en-US" sz="4000" kern="100" dirty="0">
                <a:latin typeface="Calibri" panose="020F0502020204030204" pitchFamily="34" charset="0"/>
                <a:ea typeface="Calibri" panose="020F0502020204030204" pitchFamily="34" charset="0"/>
                <a:cs typeface="Calibri" panose="020F0502020204030204" pitchFamily="34" charset="0"/>
              </a:rPr>
              <a:t>Baptism</a:t>
            </a:r>
          </a:p>
        </p:txBody>
      </p:sp>
      <p:sp>
        <p:nvSpPr>
          <p:cNvPr id="6" name="Slide Number Placeholder 5">
            <a:extLst>
              <a:ext uri="{FF2B5EF4-FFF2-40B4-BE49-F238E27FC236}">
                <a16:creationId xmlns:a16="http://schemas.microsoft.com/office/drawing/2014/main" id="{ACD1EBEA-4A79-0916-6108-F5AFC7CEE2A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1050" b="0" i="0" u="none" strike="noStrike" kern="1200" cap="none" spc="0" normalizeH="0" baseline="0" noProof="0" smtClean="0">
                <a:ln>
                  <a:noFill/>
                </a:ln>
                <a:solidFill>
                  <a:srgbClr val="543E34"/>
                </a:solidFill>
                <a:effectLst/>
                <a:uLnTx/>
                <a:uFillTx/>
                <a:latin typeface="Gill Sans Nova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dirty="0">
              <a:ln>
                <a:noFill/>
              </a:ln>
              <a:solidFill>
                <a:srgbClr val="543E34"/>
              </a:solidFill>
              <a:effectLst/>
              <a:uLnTx/>
              <a:uFillTx/>
              <a:latin typeface="Gill Sans Nova Light"/>
              <a:ea typeface="+mn-ea"/>
              <a:cs typeface="+mn-cs"/>
            </a:endParaRPr>
          </a:p>
        </p:txBody>
      </p:sp>
    </p:spTree>
    <p:extLst>
      <p:ext uri="{BB962C8B-B14F-4D97-AF65-F5344CB8AC3E}">
        <p14:creationId xmlns:p14="http://schemas.microsoft.com/office/powerpoint/2010/main" val="3017298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64E77-C0BD-1D75-DDCE-B30D7F8E1AF1}"/>
              </a:ext>
            </a:extLst>
          </p:cNvPr>
          <p:cNvSpPr>
            <a:spLocks noGrp="1"/>
          </p:cNvSpPr>
          <p:nvPr>
            <p:ph idx="1"/>
          </p:nvPr>
        </p:nvSpPr>
        <p:spPr>
          <a:xfrm>
            <a:off x="432053" y="1025258"/>
            <a:ext cx="8297167" cy="3622979"/>
          </a:xfrm>
        </p:spPr>
        <p:txBody>
          <a:bodyPr wrap="square">
            <a:spAutoFit/>
          </a:bodyPr>
          <a:lstStyle/>
          <a:p>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Two years Paul spent in the ancient city of Ephesus, preaching the Word of God.</a:t>
            </a:r>
          </a:p>
          <a:p>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4000" b="1" kern="100" dirty="0">
                <a:latin typeface="Calibri" panose="020F0502020204030204" pitchFamily="34" charset="0"/>
                <a:ea typeface="Calibri" panose="020F0502020204030204" pitchFamily="34" charset="0"/>
                <a:cs typeface="Times New Roman" panose="02020603050405020304" pitchFamily="18" charset="0"/>
              </a:rPr>
              <a:t>Acts 19:20,  “So mightily grew the word of God and prevailed.”</a:t>
            </a:r>
            <a:endParaRPr lang="en-US" sz="4000" dirty="0"/>
          </a:p>
        </p:txBody>
      </p:sp>
      <p:sp>
        <p:nvSpPr>
          <p:cNvPr id="6" name="Slide Number Placeholder 5">
            <a:extLst>
              <a:ext uri="{FF2B5EF4-FFF2-40B4-BE49-F238E27FC236}">
                <a16:creationId xmlns:a16="http://schemas.microsoft.com/office/drawing/2014/main" id="{676B3226-151D-2B28-6A15-CB39A7E9079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1050" b="0" i="0" u="none" strike="noStrike" kern="1200" cap="none" spc="0" normalizeH="0" baseline="0" noProof="0" smtClean="0">
                <a:ln>
                  <a:noFill/>
                </a:ln>
                <a:solidFill>
                  <a:srgbClr val="543E34"/>
                </a:solidFill>
                <a:effectLst/>
                <a:uLnTx/>
                <a:uFillTx/>
                <a:latin typeface="Gill Sans Nova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dirty="0">
              <a:ln>
                <a:noFill/>
              </a:ln>
              <a:solidFill>
                <a:srgbClr val="543E34"/>
              </a:solidFill>
              <a:effectLst/>
              <a:uLnTx/>
              <a:uFillTx/>
              <a:latin typeface="Gill Sans Nova Light"/>
              <a:ea typeface="+mn-ea"/>
              <a:cs typeface="+mn-cs"/>
            </a:endParaRPr>
          </a:p>
        </p:txBody>
      </p:sp>
    </p:spTree>
    <p:extLst>
      <p:ext uri="{BB962C8B-B14F-4D97-AF65-F5344CB8AC3E}">
        <p14:creationId xmlns:p14="http://schemas.microsoft.com/office/powerpoint/2010/main" val="2974882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98988-6331-10A0-46EA-F51060D3D06A}"/>
              </a:ext>
            </a:extLst>
          </p:cNvPr>
          <p:cNvSpPr>
            <a:spLocks noGrp="1"/>
          </p:cNvSpPr>
          <p:nvPr>
            <p:ph type="title"/>
          </p:nvPr>
        </p:nvSpPr>
        <p:spPr>
          <a:xfrm>
            <a:off x="432054" y="229054"/>
            <a:ext cx="7886700" cy="646331"/>
          </a:xfrm>
        </p:spPr>
        <p:txBody>
          <a:bodyPr>
            <a:spAutoFit/>
          </a:bodyPr>
          <a:lstStyle/>
          <a:p>
            <a:r>
              <a:rPr lang="en-US" sz="4000" b="1" dirty="0">
                <a:latin typeface="Calibri" panose="020F0502020204030204" pitchFamily="34" charset="0"/>
                <a:cs typeface="Calibri" panose="020F0502020204030204" pitchFamily="34" charset="0"/>
              </a:rPr>
              <a:t>WARNING</a:t>
            </a:r>
            <a:endParaRPr lang="en-US" sz="40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1E38700-E13F-BB2C-DB68-8809FCB67A7D}"/>
              </a:ext>
            </a:extLst>
          </p:cNvPr>
          <p:cNvSpPr>
            <a:spLocks noGrp="1"/>
          </p:cNvSpPr>
          <p:nvPr>
            <p:ph idx="1"/>
          </p:nvPr>
        </p:nvSpPr>
        <p:spPr>
          <a:xfrm>
            <a:off x="207390" y="808438"/>
            <a:ext cx="8729220" cy="5478423"/>
          </a:xfrm>
        </p:spPr>
        <p:txBody>
          <a:bodyPr wrap="square">
            <a:spAutoFit/>
          </a:bodyPr>
          <a:lstStyle/>
          <a:p>
            <a:pPr marL="0">
              <a:lnSpc>
                <a:spcPct val="100000"/>
              </a:lnSpc>
              <a:spcBef>
                <a:spcPts val="0"/>
              </a:spcBef>
              <a:spcAft>
                <a:spcPts val="600"/>
              </a:spcAft>
            </a:pPr>
            <a:r>
              <a:rPr lang="en-US" sz="2500" b="1" kern="100" dirty="0">
                <a:latin typeface="Calibri" panose="020F0502020204030204" pitchFamily="34" charset="0"/>
                <a:ea typeface="Calibri" panose="020F0502020204030204" pitchFamily="34" charset="0"/>
                <a:cs typeface="Times New Roman" panose="02020603050405020304" pitchFamily="18" charset="0"/>
              </a:rPr>
              <a:t>Acts 20:25-31, “25 And now, behold, I know that ye all, among whom I have gone preaching the kingdom of God, shall see my face no more. 26 Wherefore I take you to record this day, that I am pure from the blood of all men. 27 For I have not shunned to declare unto you all the counsel of God. 28 Take heed therefore unto yourselves, and to all the flock, over the which the Holy Ghost hath made you overseers, to feed the church of God, which he hath purchased with his own blood. 29 For I know this, that after my departing shall grievous wolves enter in among you, not sparing the flock. 30 Also of your own selves shall men arise, speaking perverse things, to draw away disciples after them. 31 Therefore watch, and remember, that by the space of three years I ceased not to warn every one night and day with tears.”</a:t>
            </a:r>
          </a:p>
        </p:txBody>
      </p:sp>
      <p:sp>
        <p:nvSpPr>
          <p:cNvPr id="6" name="Slide Number Placeholder 5">
            <a:extLst>
              <a:ext uri="{FF2B5EF4-FFF2-40B4-BE49-F238E27FC236}">
                <a16:creationId xmlns:a16="http://schemas.microsoft.com/office/drawing/2014/main" id="{E031D71A-8E82-1F43-5D55-55B357A72F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1050" b="0" i="0" u="none" strike="noStrike" kern="1200" cap="none" spc="0" normalizeH="0" baseline="0" noProof="0" smtClean="0">
                <a:ln>
                  <a:noFill/>
                </a:ln>
                <a:solidFill>
                  <a:srgbClr val="543E34"/>
                </a:solidFill>
                <a:effectLst/>
                <a:uLnTx/>
                <a:uFillTx/>
                <a:latin typeface="Gill Sans Nova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dirty="0">
              <a:ln>
                <a:noFill/>
              </a:ln>
              <a:solidFill>
                <a:srgbClr val="543E34"/>
              </a:solidFill>
              <a:effectLst/>
              <a:uLnTx/>
              <a:uFillTx/>
              <a:latin typeface="Gill Sans Nova Light"/>
              <a:ea typeface="+mn-ea"/>
              <a:cs typeface="+mn-cs"/>
            </a:endParaRPr>
          </a:p>
        </p:txBody>
      </p:sp>
    </p:spTree>
    <p:extLst>
      <p:ext uri="{BB962C8B-B14F-4D97-AF65-F5344CB8AC3E}">
        <p14:creationId xmlns:p14="http://schemas.microsoft.com/office/powerpoint/2010/main" val="1863100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98988-6331-10A0-46EA-F51060D3D06A}"/>
              </a:ext>
            </a:extLst>
          </p:cNvPr>
          <p:cNvSpPr>
            <a:spLocks noGrp="1"/>
          </p:cNvSpPr>
          <p:nvPr>
            <p:ph type="title"/>
          </p:nvPr>
        </p:nvSpPr>
        <p:spPr>
          <a:xfrm>
            <a:off x="432054" y="229054"/>
            <a:ext cx="7886700" cy="646331"/>
          </a:xfrm>
        </p:spPr>
        <p:txBody>
          <a:bodyPr>
            <a:spAutoFit/>
          </a:bodyPr>
          <a:lstStyle/>
          <a:p>
            <a:r>
              <a:rPr lang="en-US" sz="4000" b="1" dirty="0">
                <a:latin typeface="Calibri" panose="020F0502020204030204" pitchFamily="34" charset="0"/>
                <a:cs typeface="Calibri" panose="020F0502020204030204" pitchFamily="34" charset="0"/>
              </a:rPr>
              <a:t>WARNING</a:t>
            </a:r>
            <a:endParaRPr lang="en-US" sz="40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1E38700-E13F-BB2C-DB68-8809FCB67A7D}"/>
              </a:ext>
            </a:extLst>
          </p:cNvPr>
          <p:cNvSpPr>
            <a:spLocks noGrp="1"/>
          </p:cNvSpPr>
          <p:nvPr>
            <p:ph idx="1"/>
          </p:nvPr>
        </p:nvSpPr>
        <p:spPr>
          <a:xfrm>
            <a:off x="207390" y="808438"/>
            <a:ext cx="8729220" cy="3539430"/>
          </a:xfrm>
        </p:spPr>
        <p:txBody>
          <a:bodyPr wrap="square">
            <a:spAutoFit/>
          </a:bodyPr>
          <a:lstStyle/>
          <a:p>
            <a:pPr marL="0">
              <a:lnSpc>
                <a:spcPct val="100000"/>
              </a:lnSpc>
              <a:spcBef>
                <a:spcPts val="0"/>
              </a:spcBef>
              <a:spcAft>
                <a:spcPts val="600"/>
              </a:spcAft>
            </a:pPr>
            <a:r>
              <a:rPr lang="en-US" sz="2800" b="1" kern="100" dirty="0">
                <a:latin typeface="Calibri" panose="020F0502020204030204" pitchFamily="34" charset="0"/>
                <a:ea typeface="Calibri" panose="020F0502020204030204" pitchFamily="34" charset="0"/>
                <a:cs typeface="Times New Roman" panose="02020603050405020304" pitchFamily="18" charset="0"/>
              </a:rPr>
              <a:t>Ezekiel 3:17-18, “17 Son of man, I have made thee a watchman unto the house of Israel: therefore hear the word at my mouth, and give them warning from me. 18 When I say unto the wicked, Thou shalt surely die; and thou givest him not warning, nor speakest to warn the wicked from his wicked way, to save his life; the same wicked man shall die in his iniquity; but his blood will I require at thy hand.”</a:t>
            </a:r>
          </a:p>
        </p:txBody>
      </p:sp>
      <p:sp>
        <p:nvSpPr>
          <p:cNvPr id="6" name="Slide Number Placeholder 5">
            <a:extLst>
              <a:ext uri="{FF2B5EF4-FFF2-40B4-BE49-F238E27FC236}">
                <a16:creationId xmlns:a16="http://schemas.microsoft.com/office/drawing/2014/main" id="{E031D71A-8E82-1F43-5D55-55B357A72F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1050" b="0" i="0" u="none" strike="noStrike" kern="1200" cap="none" spc="0" normalizeH="0" baseline="0" noProof="0" smtClean="0">
                <a:ln>
                  <a:noFill/>
                </a:ln>
                <a:solidFill>
                  <a:srgbClr val="543E34"/>
                </a:solidFill>
                <a:effectLst/>
                <a:uLnTx/>
                <a:uFillTx/>
                <a:latin typeface="Gill Sans Nova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dirty="0">
              <a:ln>
                <a:noFill/>
              </a:ln>
              <a:solidFill>
                <a:srgbClr val="543E34"/>
              </a:solidFill>
              <a:effectLst/>
              <a:uLnTx/>
              <a:uFillTx/>
              <a:latin typeface="Gill Sans Nova Light"/>
              <a:ea typeface="+mn-ea"/>
              <a:cs typeface="+mn-cs"/>
            </a:endParaRPr>
          </a:p>
        </p:txBody>
      </p:sp>
    </p:spTree>
    <p:extLst>
      <p:ext uri="{BB962C8B-B14F-4D97-AF65-F5344CB8AC3E}">
        <p14:creationId xmlns:p14="http://schemas.microsoft.com/office/powerpoint/2010/main" val="3950435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E38700-E13F-BB2C-DB68-8809FCB67A7D}"/>
              </a:ext>
            </a:extLst>
          </p:cNvPr>
          <p:cNvSpPr>
            <a:spLocks noGrp="1"/>
          </p:cNvSpPr>
          <p:nvPr>
            <p:ph idx="1"/>
          </p:nvPr>
        </p:nvSpPr>
        <p:spPr>
          <a:xfrm>
            <a:off x="274321" y="789585"/>
            <a:ext cx="8643436" cy="5693866"/>
          </a:xfrm>
        </p:spPr>
        <p:txBody>
          <a:bodyPr wrap="square">
            <a:spAutoFit/>
          </a:bodyPr>
          <a:lstStyle/>
          <a:p>
            <a:pPr marL="0">
              <a:lnSpc>
                <a:spcPct val="100000"/>
              </a:lnSpc>
              <a:spcBef>
                <a:spcPts val="0"/>
              </a:spcBef>
            </a:pP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REVEREND, FATHER, PASTOR, BISHOP, APOSTLE, FRIAR ETC.</a:t>
            </a:r>
          </a:p>
          <a:p>
            <a:pPr marL="0">
              <a:lnSpc>
                <a:spcPct val="100000"/>
              </a:lnSpc>
              <a:spcBef>
                <a:spcPts val="0"/>
              </a:spcBef>
            </a:pPr>
            <a:r>
              <a:rPr lang="en-US" sz="2600" b="1" kern="100" dirty="0">
                <a:latin typeface="Calibri" panose="020F0502020204030204" pitchFamily="34" charset="0"/>
                <a:ea typeface="Calibri" panose="020F0502020204030204" pitchFamily="34" charset="0"/>
                <a:cs typeface="Times New Roman" panose="02020603050405020304" pitchFamily="18" charset="0"/>
              </a:rPr>
              <a:t>Matthew 23:5-12, “5 But all their works they do for to be seen of men: they make broad their phylacteries, and enlarge the borders of their garments, 6 And love the uppermost rooms at feasts, and the chief seats in the synagogues, 7 And greetings in the markets, and to be called of men, Rabbi, Rabbi. 8 But be not ye called Rabbi: for one is your Master, even Christ; and all ye are brethren. 9 And call no man your father upon the earth: for one is your Father, which is in heaven. 10 Neither be ye called masters: for one is your Master, even Christ. 11 But he that is greatest among you shall be your servant. 12 And whosoever shall exalt himself shall be abased; and he that shall humble himself shall be exalted.”</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E031D71A-8E82-1F43-5D55-55B357A72F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1050" b="0" i="0" u="none" strike="noStrike" kern="1200" cap="none" spc="0" normalizeH="0" baseline="0" noProof="0" smtClean="0">
                <a:ln>
                  <a:noFill/>
                </a:ln>
                <a:solidFill>
                  <a:srgbClr val="543E34"/>
                </a:solidFill>
                <a:effectLst/>
                <a:uLnTx/>
                <a:uFillTx/>
                <a:latin typeface="Gill Sans Nova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dirty="0">
              <a:ln>
                <a:noFill/>
              </a:ln>
              <a:solidFill>
                <a:srgbClr val="543E34"/>
              </a:solidFill>
              <a:effectLst/>
              <a:uLnTx/>
              <a:uFillTx/>
              <a:latin typeface="Gill Sans Nova Light"/>
              <a:ea typeface="+mn-ea"/>
              <a:cs typeface="+mn-cs"/>
            </a:endParaRPr>
          </a:p>
        </p:txBody>
      </p:sp>
      <p:sp>
        <p:nvSpPr>
          <p:cNvPr id="2" name="Title 1">
            <a:extLst>
              <a:ext uri="{FF2B5EF4-FFF2-40B4-BE49-F238E27FC236}">
                <a16:creationId xmlns:a16="http://schemas.microsoft.com/office/drawing/2014/main" id="{8657117B-1999-DF42-C310-BEFA18D57AB0}"/>
              </a:ext>
            </a:extLst>
          </p:cNvPr>
          <p:cNvSpPr>
            <a:spLocks noGrp="1"/>
          </p:cNvSpPr>
          <p:nvPr>
            <p:ph type="title"/>
          </p:nvPr>
        </p:nvSpPr>
        <p:spPr>
          <a:xfrm>
            <a:off x="432054" y="229054"/>
            <a:ext cx="7886700" cy="646331"/>
          </a:xfrm>
        </p:spPr>
        <p:txBody>
          <a:bodyPr>
            <a:spAutoFit/>
          </a:bodyPr>
          <a:lstStyle/>
          <a:p>
            <a:r>
              <a:rPr lang="en-US" sz="4000" b="1" dirty="0">
                <a:latin typeface="Calibri" panose="020F0502020204030204" pitchFamily="34" charset="0"/>
                <a:cs typeface="Calibri" panose="020F0502020204030204" pitchFamily="34" charset="0"/>
              </a:rPr>
              <a:t>RELIGIOUS TITLES</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3286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E38700-E13F-BB2C-DB68-8809FCB67A7D}"/>
              </a:ext>
            </a:extLst>
          </p:cNvPr>
          <p:cNvSpPr>
            <a:spLocks noGrp="1"/>
          </p:cNvSpPr>
          <p:nvPr>
            <p:ph idx="1"/>
          </p:nvPr>
        </p:nvSpPr>
        <p:spPr>
          <a:xfrm>
            <a:off x="207391" y="961532"/>
            <a:ext cx="8625524" cy="5016758"/>
          </a:xfrm>
        </p:spPr>
        <p:txBody>
          <a:bodyPr wrap="square">
            <a:spAutoFit/>
          </a:bodyPr>
          <a:lstStyle/>
          <a:p>
            <a:pPr marL="0">
              <a:lnSpc>
                <a:spcPct val="100000"/>
              </a:lnSpc>
              <a:spcBef>
                <a:spcPts val="0"/>
              </a:spcBef>
            </a:pPr>
            <a:r>
              <a:rPr lang="en-US" sz="4000" b="1" kern="100" dirty="0">
                <a:latin typeface="Calibri" panose="020F0502020204030204" pitchFamily="34" charset="0"/>
                <a:ea typeface="Calibri" panose="020F0502020204030204" pitchFamily="34" charset="0"/>
                <a:cs typeface="Times New Roman" panose="02020603050405020304" pitchFamily="18" charset="0"/>
              </a:rPr>
              <a:t>Psalms 111:9-10, “9 He sent redemption unto his people: he hath commanded his covenant for ever: holy and reverend is his name. 10 The fear of the LORD is the beginning of wisdom: a good understanding have all they that do his commandments: his praise endureth for ever.”</a:t>
            </a:r>
            <a:endParaRPr lang="en-US" sz="40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E031D71A-8E82-1F43-5D55-55B357A72F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1050" b="0" i="0" u="none" strike="noStrike" kern="1200" cap="none" spc="0" normalizeH="0" baseline="0" noProof="0" smtClean="0">
                <a:ln>
                  <a:noFill/>
                </a:ln>
                <a:solidFill>
                  <a:srgbClr val="543E34"/>
                </a:solidFill>
                <a:effectLst/>
                <a:uLnTx/>
                <a:uFillTx/>
                <a:latin typeface="Gill Sans Nova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50" b="0" i="0" u="none" strike="noStrike" kern="1200" cap="none" spc="0" normalizeH="0" baseline="0" noProof="0" dirty="0">
              <a:ln>
                <a:noFill/>
              </a:ln>
              <a:solidFill>
                <a:srgbClr val="543E34"/>
              </a:solidFill>
              <a:effectLst/>
              <a:uLnTx/>
              <a:uFillTx/>
              <a:latin typeface="Gill Sans Nova Light"/>
              <a:ea typeface="+mn-ea"/>
              <a:cs typeface="+mn-cs"/>
            </a:endParaRPr>
          </a:p>
        </p:txBody>
      </p:sp>
    </p:spTree>
    <p:extLst>
      <p:ext uri="{BB962C8B-B14F-4D97-AF65-F5344CB8AC3E}">
        <p14:creationId xmlns:p14="http://schemas.microsoft.com/office/powerpoint/2010/main" val="2065847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E38700-E13F-BB2C-DB68-8809FCB67A7D}"/>
              </a:ext>
            </a:extLst>
          </p:cNvPr>
          <p:cNvSpPr>
            <a:spLocks noGrp="1"/>
          </p:cNvSpPr>
          <p:nvPr>
            <p:ph idx="1"/>
          </p:nvPr>
        </p:nvSpPr>
        <p:spPr>
          <a:xfrm>
            <a:off x="207390" y="1901952"/>
            <a:ext cx="8729220" cy="4180440"/>
          </a:xfrm>
        </p:spPr>
        <p:txBody>
          <a:bodyPr wrap="square">
            <a:spAutoFit/>
          </a:bodyPr>
          <a:lstStyle/>
          <a:p>
            <a:pPr marL="0">
              <a:lnSpc>
                <a:spcPct val="107000"/>
              </a:lnSpc>
              <a:spcBef>
                <a:spcPts val="0"/>
              </a:spcBef>
              <a:spcAft>
                <a:spcPts val="600"/>
              </a:spcAft>
            </a:pPr>
            <a:r>
              <a:rPr lang="en-US" sz="2400" b="1" kern="100" dirty="0">
                <a:latin typeface="Calibri" panose="020F0502020204030204" pitchFamily="34" charset="0"/>
                <a:ea typeface="Calibri" panose="020F0502020204030204" pitchFamily="34" charset="0"/>
                <a:cs typeface="Times New Roman" panose="02020603050405020304" pitchFamily="18" charset="0"/>
              </a:rPr>
              <a:t>Philippians 1:1, “Paul and Timotheus, the servants of Jesus Christ, to all the saints in Christ Jesus which are at Philippi, with the bishops and deacons”</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600"/>
              </a:spcAft>
            </a:pPr>
            <a:r>
              <a:rPr lang="en-US" sz="2400" b="1" kern="100" dirty="0">
                <a:latin typeface="Calibri" panose="020F0502020204030204" pitchFamily="34" charset="0"/>
                <a:ea typeface="Calibri" panose="020F0502020204030204" pitchFamily="34" charset="0"/>
                <a:cs typeface="Times New Roman" panose="02020603050405020304" pitchFamily="18" charset="0"/>
              </a:rPr>
              <a:t>Acts 14:23, “And when they had ordained them elders in every church, and had prayed with fasting, they commended them to the Lord, on whom they believed.”</a:t>
            </a:r>
          </a:p>
          <a:p>
            <a:pPr marL="0">
              <a:lnSpc>
                <a:spcPct val="107000"/>
              </a:lnSpc>
              <a:spcBef>
                <a:spcPts val="0"/>
              </a:spcBef>
              <a:spcAft>
                <a:spcPts val="600"/>
              </a:spcAft>
            </a:pPr>
            <a:r>
              <a:rPr lang="en-US" sz="2400" b="1" kern="100" dirty="0">
                <a:latin typeface="Calibri" panose="020F0502020204030204" pitchFamily="34" charset="0"/>
                <a:ea typeface="Calibri" panose="020F0502020204030204" pitchFamily="34" charset="0"/>
                <a:cs typeface="Times New Roman" panose="02020603050405020304" pitchFamily="18" charset="0"/>
              </a:rPr>
              <a:t>Acts 20:28, “Take heed therefore unto yourselves, and to all the flock, over the which the Holy Ghost hath made you overseers, to feed the church of God, which he hath purchased with his own blood.”</a:t>
            </a:r>
          </a:p>
        </p:txBody>
      </p:sp>
      <p:sp>
        <p:nvSpPr>
          <p:cNvPr id="6" name="Slide Number Placeholder 5">
            <a:extLst>
              <a:ext uri="{FF2B5EF4-FFF2-40B4-BE49-F238E27FC236}">
                <a16:creationId xmlns:a16="http://schemas.microsoft.com/office/drawing/2014/main" id="{E031D71A-8E82-1F43-5D55-55B357A72F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1050" b="0" i="0" u="none" strike="noStrike" kern="1200" cap="none" spc="0" normalizeH="0" baseline="0" noProof="0" smtClean="0">
                <a:ln>
                  <a:noFill/>
                </a:ln>
                <a:solidFill>
                  <a:srgbClr val="543E34"/>
                </a:solidFill>
                <a:effectLst/>
                <a:uLnTx/>
                <a:uFillTx/>
                <a:latin typeface="Gill Sans Nova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50" b="0" i="0" u="none" strike="noStrike" kern="1200" cap="none" spc="0" normalizeH="0" baseline="0" noProof="0" dirty="0">
              <a:ln>
                <a:noFill/>
              </a:ln>
              <a:solidFill>
                <a:srgbClr val="543E34"/>
              </a:solidFill>
              <a:effectLst/>
              <a:uLnTx/>
              <a:uFillTx/>
              <a:latin typeface="Gill Sans Nova Light"/>
              <a:ea typeface="+mn-ea"/>
              <a:cs typeface="+mn-cs"/>
            </a:endParaRPr>
          </a:p>
        </p:txBody>
      </p:sp>
      <p:sp>
        <p:nvSpPr>
          <p:cNvPr id="7" name="Title 1">
            <a:extLst>
              <a:ext uri="{FF2B5EF4-FFF2-40B4-BE49-F238E27FC236}">
                <a16:creationId xmlns:a16="http://schemas.microsoft.com/office/drawing/2014/main" id="{99414BDE-0BA7-D5A4-FF7A-712F38DD47C1}"/>
              </a:ext>
            </a:extLst>
          </p:cNvPr>
          <p:cNvSpPr>
            <a:spLocks noGrp="1"/>
          </p:cNvSpPr>
          <p:nvPr>
            <p:ph type="title"/>
          </p:nvPr>
        </p:nvSpPr>
        <p:spPr>
          <a:xfrm>
            <a:off x="441481" y="719250"/>
            <a:ext cx="7967228" cy="646331"/>
          </a:xfrm>
        </p:spPr>
        <p:txBody>
          <a:bodyPr wrap="square">
            <a:spAutoFit/>
          </a:bodyPr>
          <a:lstStyle/>
          <a:p>
            <a:r>
              <a:rPr lang="en-US" sz="4000" b="1" dirty="0">
                <a:latin typeface="Calibri" panose="020F0502020204030204" pitchFamily="34" charset="0"/>
                <a:cs typeface="Calibri" panose="020F0502020204030204" pitchFamily="34" charset="0"/>
              </a:rPr>
              <a:t>THE ORGANIZATION OF THE CHURCH</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90157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E38700-E13F-BB2C-DB68-8809FCB67A7D}"/>
              </a:ext>
            </a:extLst>
          </p:cNvPr>
          <p:cNvSpPr>
            <a:spLocks noGrp="1"/>
          </p:cNvSpPr>
          <p:nvPr>
            <p:ph idx="1"/>
          </p:nvPr>
        </p:nvSpPr>
        <p:spPr>
          <a:xfrm>
            <a:off x="113122" y="1402336"/>
            <a:ext cx="8898290" cy="5016758"/>
          </a:xfrm>
        </p:spPr>
        <p:txBody>
          <a:bodyPr wrap="square">
            <a:spAutoFit/>
          </a:bodyPr>
          <a:lstStyle/>
          <a:p>
            <a:pPr marL="0">
              <a:lnSpc>
                <a:spcPct val="100000"/>
              </a:lnSpc>
              <a:spcBef>
                <a:spcPts val="0"/>
              </a:spcBef>
            </a:pPr>
            <a:r>
              <a:rPr lang="en-US" sz="3200" b="1" kern="100" dirty="0">
                <a:latin typeface="Calibri" panose="020F0502020204030204" pitchFamily="34" charset="0"/>
                <a:ea typeface="Calibri" panose="020F0502020204030204" pitchFamily="34" charset="0"/>
                <a:cs typeface="Times New Roman" panose="02020603050405020304" pitchFamily="18" charset="0"/>
              </a:rPr>
              <a:t>Ephesians 1:20-23, “20 Which he wrought in Christ, when he raised him from the dead, and set him at his own right hand in the heavenly places, 21 Far above all principality, and power, and might, and dominion, and every name that is named, not only in this world, but also in that which is to come: 22 And hath put all things under his feet, and gave him to be the head over all things to the church, 23 Which is his body, the fulness of him that filleth all in all.”</a:t>
            </a:r>
          </a:p>
        </p:txBody>
      </p:sp>
      <p:sp>
        <p:nvSpPr>
          <p:cNvPr id="6" name="Slide Number Placeholder 5">
            <a:extLst>
              <a:ext uri="{FF2B5EF4-FFF2-40B4-BE49-F238E27FC236}">
                <a16:creationId xmlns:a16="http://schemas.microsoft.com/office/drawing/2014/main" id="{E031D71A-8E82-1F43-5D55-55B357A72F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1050" b="0" i="0" u="none" strike="noStrike" kern="1200" cap="none" spc="0" normalizeH="0" baseline="0" noProof="0" smtClean="0">
                <a:ln>
                  <a:noFill/>
                </a:ln>
                <a:solidFill>
                  <a:srgbClr val="543E34"/>
                </a:solidFill>
                <a:effectLst/>
                <a:uLnTx/>
                <a:uFillTx/>
                <a:latin typeface="Gill Sans Nova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50" b="0" i="0" u="none" strike="noStrike" kern="1200" cap="none" spc="0" normalizeH="0" baseline="0" noProof="0" dirty="0">
              <a:ln>
                <a:noFill/>
              </a:ln>
              <a:solidFill>
                <a:srgbClr val="543E34"/>
              </a:solidFill>
              <a:effectLst/>
              <a:uLnTx/>
              <a:uFillTx/>
              <a:latin typeface="Gill Sans Nova Light"/>
              <a:ea typeface="+mn-ea"/>
              <a:cs typeface="+mn-cs"/>
            </a:endParaRPr>
          </a:p>
        </p:txBody>
      </p:sp>
      <p:sp>
        <p:nvSpPr>
          <p:cNvPr id="2" name="Title 1">
            <a:extLst>
              <a:ext uri="{FF2B5EF4-FFF2-40B4-BE49-F238E27FC236}">
                <a16:creationId xmlns:a16="http://schemas.microsoft.com/office/drawing/2014/main" id="{8051E37A-91D1-569A-9670-DE8ABF4A9F87}"/>
              </a:ext>
            </a:extLst>
          </p:cNvPr>
          <p:cNvSpPr>
            <a:spLocks noGrp="1"/>
          </p:cNvSpPr>
          <p:nvPr>
            <p:ph type="title"/>
          </p:nvPr>
        </p:nvSpPr>
        <p:spPr>
          <a:xfrm>
            <a:off x="441481" y="719250"/>
            <a:ext cx="7967228" cy="646331"/>
          </a:xfrm>
        </p:spPr>
        <p:txBody>
          <a:bodyPr wrap="square">
            <a:spAutoFit/>
          </a:bodyPr>
          <a:lstStyle/>
          <a:p>
            <a:r>
              <a:rPr lang="en-US" sz="4000" b="1" dirty="0">
                <a:latin typeface="Calibri" panose="020F0502020204030204" pitchFamily="34" charset="0"/>
                <a:cs typeface="Calibri" panose="020F0502020204030204" pitchFamily="34" charset="0"/>
              </a:rPr>
              <a:t>THE ORGANIZATION OF THE CHURCH</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8734395"/>
      </p:ext>
    </p:extLst>
  </p:cSld>
  <p:clrMapOvr>
    <a:masterClrMapping/>
  </p:clrMapOvr>
</p:sld>
</file>

<file path=ppt/theme/theme1.xml><?xml version="1.0" encoding="utf-8"?>
<a:theme xmlns:a="http://schemas.openxmlformats.org/drawingml/2006/main" name="Office Theme">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ganic design" id="{5BB9B75E-A368-4614-97CA-C549A936357F}" vid="{66BDDD71-3AB6-4D26-9C54-3E9BC0AA3D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1475</Words>
  <Application>Microsoft Office PowerPoint</Application>
  <PresentationFormat>On-screen Show (4:3)</PresentationFormat>
  <Paragraphs>71</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Courier New</vt:lpstr>
      <vt:lpstr>Gill Sans Nova</vt:lpstr>
      <vt:lpstr>Gill Sans Nova Light</vt:lpstr>
      <vt:lpstr>Sagona Book</vt:lpstr>
      <vt:lpstr>Verdana</vt:lpstr>
      <vt:lpstr>Office Theme</vt:lpstr>
      <vt:lpstr>PREACHERS WON’T TELL YOU</vt:lpstr>
      <vt:lpstr>PowerPoint Presentation</vt:lpstr>
      <vt:lpstr>PowerPoint Presentation</vt:lpstr>
      <vt:lpstr>WARNING</vt:lpstr>
      <vt:lpstr>WARNING</vt:lpstr>
      <vt:lpstr>RELIGIOUS TITLES</vt:lpstr>
      <vt:lpstr>PowerPoint Presentation</vt:lpstr>
      <vt:lpstr>THE ORGANIZATION OF THE CHURCH</vt:lpstr>
      <vt:lpstr>THE ORGANIZATION OF THE CHURCH</vt:lpstr>
      <vt:lpstr>WOMAN PREACHERS</vt:lpstr>
      <vt:lpstr>MUSIC IN WORSHIP</vt:lpstr>
      <vt:lpstr>PowerPoint Presentation</vt:lpstr>
      <vt:lpstr>RAISING FUNDS IN THE CHURCH</vt:lpstr>
      <vt:lpstr>SALVATION BY FAITH ONLY OR ALONE</vt:lpstr>
      <vt:lpstr>BAPTISM</vt:lpstr>
      <vt:lpstr>OBEY THE GOSPEL OF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Many Preachers Won't Tell You</dc:title>
  <dc:creator>Bruce Molock</dc:creator>
  <cp:lastModifiedBy>Richard Lidh</cp:lastModifiedBy>
  <cp:revision>22</cp:revision>
  <cp:lastPrinted>2023-12-29T18:14:50Z</cp:lastPrinted>
  <dcterms:created xsi:type="dcterms:W3CDTF">2023-06-14T23:25:38Z</dcterms:created>
  <dcterms:modified xsi:type="dcterms:W3CDTF">2023-12-29T18:15:13Z</dcterms:modified>
</cp:coreProperties>
</file>